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71" r:id="rId7"/>
    <p:sldId id="272" r:id="rId8"/>
    <p:sldId id="273" r:id="rId9"/>
    <p:sldId id="274" r:id="rId10"/>
    <p:sldId id="275" r:id="rId11"/>
    <p:sldId id="268" r:id="rId12"/>
    <p:sldId id="269" r:id="rId13"/>
    <p:sldId id="276" r:id="rId14"/>
    <p:sldId id="270" r:id="rId15"/>
    <p:sldId id="261" r:id="rId16"/>
    <p:sldId id="262" r:id="rId17"/>
    <p:sldId id="265" r:id="rId18"/>
    <p:sldId id="266" r:id="rId19"/>
    <p:sldId id="267" r:id="rId20"/>
    <p:sldId id="264" r:id="rId21"/>
    <p:sldId id="26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37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34B1-3645-4833-83C6-A8B3501C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3FCA73-D31A-4DAF-AAB5-D53F94F74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C8947D-A804-4B3A-9E67-6B57067F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A68DFA-FCB2-462E-AB6D-547EFE39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FF8A22-DD3A-4E8D-9B03-B77677DD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78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B0F81-B874-404C-AAA8-A5FFF5E4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936CBB-C731-4BBF-8898-A7485C8BC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B2C656-44FE-41D2-A1DF-D347EA69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ECC82-307D-4498-B576-C7C9F0D6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E785DF-67EB-41DA-90F8-45014A9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77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E35750-01C1-47C5-9795-8C111EE38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C3036C-8AAE-4F4C-A0D4-FFE7F4381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0E966F-4856-471E-84E0-96CB79B7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83EC07-EF09-45F3-AD55-BE310FB0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3970E-6D78-4E64-8BCB-B67AF3D9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90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4FE84-51C9-4B40-AFA4-D56F148E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AF16FA-EB67-4FEC-A57E-A4520AB5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3C1C0F-CAF9-4261-83A7-6FFCFDF2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B43FE-3939-4A1B-B9B4-99469886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AA8BF1-C122-47AC-BA34-05233E95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839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17B60-7C43-4A84-B288-66FC29F4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F51C73-2672-492F-9C02-6428D9D7F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614DB-8C15-472E-AE9D-7B6DD023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8A87E-2BAE-4595-8A9F-758BFC7A0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035A7-D0B4-4903-B867-A7325F97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8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116B3-6ED5-4126-958E-25166402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D448C2-C613-4542-9DEB-004957341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ADFE9D-6078-46B9-9B81-F6F7032E2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B2654A-1F4C-4248-9A77-7DE8D71F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5D0915-25E0-4914-B3C2-B8603365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0B9466-2DFE-41E1-8BCB-1941C269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32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20798-5A76-43C5-9667-CAB61395D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4585CE-C291-4A63-8226-1019927B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3BFB76-6650-47A7-A53D-20D278BB7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69C6C8-C630-46F7-B12E-E23123C27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86F110-618E-4F3B-955C-F37B13EF3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4B57DA-E563-4973-BFF7-290C96CA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31B1B-96AD-47E2-A463-74062D21F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F7AB27-749B-4040-998F-02E0A8EF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8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28C7D-6B78-4195-A5FD-8E8F785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234FE7-B02F-4090-8B38-68B4643B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61C0EB-9A11-4CA4-99CA-E697A261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9C4F6D-B266-4471-B60A-45E868CE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52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0B642F-D0D5-49E8-8FB0-7D869016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57B1323-3EF8-4ADE-B6B4-DF496F80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3A9484-0C1C-42C4-93B1-01408DE8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8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A323-C6FA-443A-9FC6-E3384095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03C6A5-84FA-4CB8-BA5A-E9B6ADF91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9BE476-3190-4992-830D-03835BB27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6B0CF6-34DE-46E8-922F-BA6E75B8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6D960C-7387-45CC-ABE3-A420E35EC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541B06-D73D-4569-8437-41090DF2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06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0AAC7-06A1-4A6A-AEBE-9777F8EF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E6C73B-0BD7-4791-9B20-97BEFE42A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755F22-489C-4D5E-A46E-F6DF6F8F7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3BF873-2F91-4C79-85C1-9B82F7C1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2A605C-978D-414A-9957-634A9C69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F7381-A2B6-45E3-93C3-7235486F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69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0378C-0ADF-4058-8B33-7189DBFA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6369E3-ECDA-4E95-B7B0-4E10986B6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656DC0-7621-42F9-86D9-5DFAD81FE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8C89-B74B-470A-BF33-C556323C1C8F}" type="datetimeFigureOut">
              <a:rPr lang="ru-RU" smtClean="0"/>
              <a:t>28.08.2020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E1C534-C166-4171-8DEB-36AC85A4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E2B33-650F-4EF7-A5FD-39646520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2D92-4523-4673-BF0F-3A2BFBE97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0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word.ru/2010/06/deadliest-caterpillar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hyperlink" Target="https://ianimal.ru/topics/gusenica-roda-lonomiy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96E02D2-D380-4114-A9E7-06C3CFFFE320}"/>
              </a:ext>
            </a:extLst>
          </p:cNvPr>
          <p:cNvGrpSpPr/>
          <p:nvPr/>
        </p:nvGrpSpPr>
        <p:grpSpPr>
          <a:xfrm>
            <a:off x="3901935" y="3429000"/>
            <a:ext cx="1550125" cy="1550125"/>
            <a:chOff x="3901935" y="3429000"/>
            <a:chExt cx="1550125" cy="155012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EC981D4-061A-405B-AB2B-7414DAA47196}"/>
                </a:ext>
              </a:extLst>
            </p:cNvPr>
            <p:cNvSpPr/>
            <p:nvPr/>
          </p:nvSpPr>
          <p:spPr>
            <a:xfrm>
              <a:off x="3901935" y="3429000"/>
              <a:ext cx="1550125" cy="15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8" name="Picture 4" descr="газета иллюстрация вектора. иллюстрации насчитывающей издание ...">
              <a:extLst>
                <a:ext uri="{FF2B5EF4-FFF2-40B4-BE49-F238E27FC236}">
                  <a16:creationId xmlns:a16="http://schemas.microsoft.com/office/drawing/2014/main" id="{35ED08AB-A8B1-4E1A-8FC6-CE3B8B36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863" y="3817858"/>
              <a:ext cx="1028267" cy="772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203B34D-545C-42BD-9671-722573197216}"/>
              </a:ext>
            </a:extLst>
          </p:cNvPr>
          <p:cNvGrpSpPr/>
          <p:nvPr/>
        </p:nvGrpSpPr>
        <p:grpSpPr>
          <a:xfrm>
            <a:off x="3988526" y="1062446"/>
            <a:ext cx="1550125" cy="1550125"/>
            <a:chOff x="3988526" y="1062446"/>
            <a:chExt cx="1550125" cy="1550125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0569D03C-3099-4996-853A-F2AFDFB10CD3}"/>
                </a:ext>
              </a:extLst>
            </p:cNvPr>
            <p:cNvSpPr/>
            <p:nvPr/>
          </p:nvSpPr>
          <p:spPr>
            <a:xfrm>
              <a:off x="3988526" y="1062446"/>
              <a:ext cx="1550125" cy="15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DE6AAC-64B6-43E3-BC49-FFA629B23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6212" y="1399358"/>
              <a:ext cx="674751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482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Мультяшные Динозаврики. ) клипарт ПНГ.. Обсуждение на LiveInternet -  Российский Сервис Онлайн-Дневников">
            <a:extLst>
              <a:ext uri="{FF2B5EF4-FFF2-40B4-BE49-F238E27FC236}">
                <a16:creationId xmlns:a16="http://schemas.microsoft.com/office/drawing/2014/main" id="{14CEE255-46B6-4B7C-89AD-6CEAC8B7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4784"/>
            <a:ext cx="2904023" cy="237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487C0DA-A909-4CB5-A19A-F6A13E295B1E}"/>
              </a:ext>
            </a:extLst>
          </p:cNvPr>
          <p:cNvGrpSpPr/>
          <p:nvPr/>
        </p:nvGrpSpPr>
        <p:grpSpPr>
          <a:xfrm rot="21305124">
            <a:off x="10032000" y="229983"/>
            <a:ext cx="1800000" cy="2097741"/>
            <a:chOff x="503072" y="513544"/>
            <a:chExt cx="1800000" cy="209774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562FE3B-4788-475A-8223-F03B6BDAD5CE}"/>
                </a:ext>
              </a:extLst>
            </p:cNvPr>
            <p:cNvSpPr/>
            <p:nvPr/>
          </p:nvSpPr>
          <p:spPr>
            <a:xfrm>
              <a:off x="503072" y="513544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4BF78CE-C100-43A8-8110-A6C7ADF3DBDC}"/>
                </a:ext>
              </a:extLst>
            </p:cNvPr>
            <p:cNvGrpSpPr/>
            <p:nvPr/>
          </p:nvGrpSpPr>
          <p:grpSpPr>
            <a:xfrm>
              <a:off x="701109" y="661209"/>
              <a:ext cx="1429349" cy="1525809"/>
              <a:chOff x="350021" y="1575143"/>
              <a:chExt cx="3119042" cy="3707714"/>
            </a:xfrm>
          </p:grpSpPr>
          <p:pic>
            <p:nvPicPr>
              <p:cNvPr id="5126" name="Picture 6" descr="Фетр с рисунком &quot;Фоны - Эпоха динозавров-3&quot;">
                <a:extLst>
                  <a:ext uri="{FF2B5EF4-FFF2-40B4-BE49-F238E27FC236}">
                    <a16:creationId xmlns:a16="http://schemas.microsoft.com/office/drawing/2014/main" id="{01B87B7F-E673-4607-9A03-6D89738891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54" r="63616" b="19937"/>
              <a:stretch/>
            </p:blipFill>
            <p:spPr bwMode="auto">
              <a:xfrm>
                <a:off x="350021" y="1575143"/>
                <a:ext cx="3119042" cy="3707714"/>
              </a:xfrm>
              <a:custGeom>
                <a:avLst/>
                <a:gdLst>
                  <a:gd name="connsiteX0" fmla="*/ 0 w 1429349"/>
                  <a:gd name="connsiteY0" fmla="*/ 0 h 1525809"/>
                  <a:gd name="connsiteX1" fmla="*/ 476450 w 1429349"/>
                  <a:gd name="connsiteY1" fmla="*/ 0 h 1525809"/>
                  <a:gd name="connsiteX2" fmla="*/ 952899 w 1429349"/>
                  <a:gd name="connsiteY2" fmla="*/ 0 h 1525809"/>
                  <a:gd name="connsiteX3" fmla="*/ 1429349 w 1429349"/>
                  <a:gd name="connsiteY3" fmla="*/ 0 h 1525809"/>
                  <a:gd name="connsiteX4" fmla="*/ 1429349 w 1429349"/>
                  <a:gd name="connsiteY4" fmla="*/ 462829 h 1525809"/>
                  <a:gd name="connsiteX5" fmla="*/ 1429349 w 1429349"/>
                  <a:gd name="connsiteY5" fmla="*/ 986690 h 1525809"/>
                  <a:gd name="connsiteX6" fmla="*/ 1429349 w 1429349"/>
                  <a:gd name="connsiteY6" fmla="*/ 1525809 h 1525809"/>
                  <a:gd name="connsiteX7" fmla="*/ 995780 w 1429349"/>
                  <a:gd name="connsiteY7" fmla="*/ 1525809 h 1525809"/>
                  <a:gd name="connsiteX8" fmla="*/ 533624 w 1429349"/>
                  <a:gd name="connsiteY8" fmla="*/ 1525809 h 1525809"/>
                  <a:gd name="connsiteX9" fmla="*/ 0 w 1429349"/>
                  <a:gd name="connsiteY9" fmla="*/ 1525809 h 1525809"/>
                  <a:gd name="connsiteX10" fmla="*/ 0 w 1429349"/>
                  <a:gd name="connsiteY10" fmla="*/ 1047722 h 1525809"/>
                  <a:gd name="connsiteX11" fmla="*/ 0 w 1429349"/>
                  <a:gd name="connsiteY11" fmla="*/ 523861 h 1525809"/>
                  <a:gd name="connsiteX12" fmla="*/ 0 w 1429349"/>
                  <a:gd name="connsiteY12" fmla="*/ 0 h 1525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9349" h="1525809" extrusionOk="0">
                    <a:moveTo>
                      <a:pt x="0" y="0"/>
                    </a:moveTo>
                    <a:cubicBezTo>
                      <a:pt x="187456" y="-17457"/>
                      <a:pt x="380490" y="-10531"/>
                      <a:pt x="476450" y="0"/>
                    </a:cubicBezTo>
                    <a:cubicBezTo>
                      <a:pt x="572410" y="10531"/>
                      <a:pt x="768186" y="-13235"/>
                      <a:pt x="952899" y="0"/>
                    </a:cubicBezTo>
                    <a:cubicBezTo>
                      <a:pt x="1137612" y="13235"/>
                      <a:pt x="1199200" y="-7350"/>
                      <a:pt x="1429349" y="0"/>
                    </a:cubicBezTo>
                    <a:cubicBezTo>
                      <a:pt x="1415156" y="194659"/>
                      <a:pt x="1447150" y="316476"/>
                      <a:pt x="1429349" y="462829"/>
                    </a:cubicBezTo>
                    <a:cubicBezTo>
                      <a:pt x="1411548" y="609182"/>
                      <a:pt x="1427285" y="763819"/>
                      <a:pt x="1429349" y="986690"/>
                    </a:cubicBezTo>
                    <a:cubicBezTo>
                      <a:pt x="1431413" y="1209561"/>
                      <a:pt x="1411275" y="1268664"/>
                      <a:pt x="1429349" y="1525809"/>
                    </a:cubicBezTo>
                    <a:cubicBezTo>
                      <a:pt x="1300248" y="1527657"/>
                      <a:pt x="1151235" y="1523108"/>
                      <a:pt x="995780" y="1525809"/>
                    </a:cubicBezTo>
                    <a:cubicBezTo>
                      <a:pt x="840325" y="1528510"/>
                      <a:pt x="735101" y="1543107"/>
                      <a:pt x="533624" y="1525809"/>
                    </a:cubicBezTo>
                    <a:cubicBezTo>
                      <a:pt x="332147" y="1508511"/>
                      <a:pt x="206541" y="1551059"/>
                      <a:pt x="0" y="1525809"/>
                    </a:cubicBezTo>
                    <a:cubicBezTo>
                      <a:pt x="-17601" y="1397760"/>
                      <a:pt x="-10980" y="1183977"/>
                      <a:pt x="0" y="1047722"/>
                    </a:cubicBezTo>
                    <a:cubicBezTo>
                      <a:pt x="10980" y="911467"/>
                      <a:pt x="25720" y="720439"/>
                      <a:pt x="0" y="523861"/>
                    </a:cubicBezTo>
                    <a:cubicBezTo>
                      <a:pt x="-25720" y="327283"/>
                      <a:pt x="22774" y="217540"/>
                      <a:pt x="0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6923792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Кира-скрап - клипарт и рамки на прозрачном фоне">
                <a:extLst>
                  <a:ext uri="{FF2B5EF4-FFF2-40B4-BE49-F238E27FC236}">
                    <a16:creationId xmlns:a16="http://schemas.microsoft.com/office/drawing/2014/main" id="{91538548-B260-4AE2-928E-D66A8D4EC8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287" y="2213304"/>
                <a:ext cx="2110917" cy="2856624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04839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8460D3-045D-408A-820E-591572371C66}"/>
              </a:ext>
            </a:extLst>
          </p:cNvPr>
          <p:cNvSpPr/>
          <p:nvPr/>
        </p:nvSpPr>
        <p:spPr>
          <a:xfrm rot="21265173">
            <a:off x="10075775" y="225011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A3B2E1-DD12-4295-B0B6-734FE22CA7FA}"/>
              </a:ext>
            </a:extLst>
          </p:cNvPr>
          <p:cNvSpPr/>
          <p:nvPr/>
        </p:nvSpPr>
        <p:spPr>
          <a:xfrm rot="21265173">
            <a:off x="10255775" y="401152"/>
            <a:ext cx="1440000" cy="1440000"/>
          </a:xfrm>
          <a:custGeom>
            <a:avLst/>
            <a:gdLst>
              <a:gd name="connsiteX0" fmla="*/ 0 w 1440000"/>
              <a:gd name="connsiteY0" fmla="*/ 0 h 1440000"/>
              <a:gd name="connsiteX1" fmla="*/ 465600 w 1440000"/>
              <a:gd name="connsiteY1" fmla="*/ 0 h 1440000"/>
              <a:gd name="connsiteX2" fmla="*/ 974400 w 1440000"/>
              <a:gd name="connsiteY2" fmla="*/ 0 h 1440000"/>
              <a:gd name="connsiteX3" fmla="*/ 1440000 w 1440000"/>
              <a:gd name="connsiteY3" fmla="*/ 0 h 1440000"/>
              <a:gd name="connsiteX4" fmla="*/ 1440000 w 1440000"/>
              <a:gd name="connsiteY4" fmla="*/ 465600 h 1440000"/>
              <a:gd name="connsiteX5" fmla="*/ 1440000 w 1440000"/>
              <a:gd name="connsiteY5" fmla="*/ 945600 h 1440000"/>
              <a:gd name="connsiteX6" fmla="*/ 1440000 w 1440000"/>
              <a:gd name="connsiteY6" fmla="*/ 1440000 h 1440000"/>
              <a:gd name="connsiteX7" fmla="*/ 931200 w 1440000"/>
              <a:gd name="connsiteY7" fmla="*/ 1440000 h 1440000"/>
              <a:gd name="connsiteX8" fmla="*/ 436800 w 1440000"/>
              <a:gd name="connsiteY8" fmla="*/ 1440000 h 1440000"/>
              <a:gd name="connsiteX9" fmla="*/ 0 w 1440000"/>
              <a:gd name="connsiteY9" fmla="*/ 1440000 h 1440000"/>
              <a:gd name="connsiteX10" fmla="*/ 0 w 1440000"/>
              <a:gd name="connsiteY10" fmla="*/ 1003200 h 1440000"/>
              <a:gd name="connsiteX11" fmla="*/ 0 w 1440000"/>
              <a:gd name="connsiteY11" fmla="*/ 537600 h 1440000"/>
              <a:gd name="connsiteX12" fmla="*/ 0 w 1440000"/>
              <a:gd name="connsiteY12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000" h="1440000" fill="none" extrusionOk="0">
                <a:moveTo>
                  <a:pt x="0" y="0"/>
                </a:moveTo>
                <a:cubicBezTo>
                  <a:pt x="223142" y="-48947"/>
                  <a:pt x="316284" y="15047"/>
                  <a:pt x="465600" y="0"/>
                </a:cubicBezTo>
                <a:cubicBezTo>
                  <a:pt x="614916" y="-15047"/>
                  <a:pt x="790735" y="19178"/>
                  <a:pt x="974400" y="0"/>
                </a:cubicBezTo>
                <a:cubicBezTo>
                  <a:pt x="1158065" y="-19178"/>
                  <a:pt x="1315031" y="5972"/>
                  <a:pt x="1440000" y="0"/>
                </a:cubicBezTo>
                <a:cubicBezTo>
                  <a:pt x="1445255" y="148154"/>
                  <a:pt x="1439894" y="363977"/>
                  <a:pt x="1440000" y="465600"/>
                </a:cubicBezTo>
                <a:cubicBezTo>
                  <a:pt x="1440106" y="567223"/>
                  <a:pt x="1393620" y="838053"/>
                  <a:pt x="1440000" y="945600"/>
                </a:cubicBezTo>
                <a:cubicBezTo>
                  <a:pt x="1486380" y="1053147"/>
                  <a:pt x="1405280" y="1266194"/>
                  <a:pt x="1440000" y="1440000"/>
                </a:cubicBezTo>
                <a:cubicBezTo>
                  <a:pt x="1255908" y="1478930"/>
                  <a:pt x="1048354" y="1428095"/>
                  <a:pt x="931200" y="1440000"/>
                </a:cubicBezTo>
                <a:cubicBezTo>
                  <a:pt x="814046" y="1451905"/>
                  <a:pt x="603395" y="1384768"/>
                  <a:pt x="436800" y="1440000"/>
                </a:cubicBezTo>
                <a:cubicBezTo>
                  <a:pt x="270205" y="1495232"/>
                  <a:pt x="184334" y="1412027"/>
                  <a:pt x="0" y="1440000"/>
                </a:cubicBezTo>
                <a:cubicBezTo>
                  <a:pt x="-21813" y="1252963"/>
                  <a:pt x="7067" y="1205052"/>
                  <a:pt x="0" y="1003200"/>
                </a:cubicBezTo>
                <a:cubicBezTo>
                  <a:pt x="-7067" y="801348"/>
                  <a:pt x="3105" y="659859"/>
                  <a:pt x="0" y="537600"/>
                </a:cubicBezTo>
                <a:cubicBezTo>
                  <a:pt x="-3105" y="415341"/>
                  <a:pt x="8509" y="175800"/>
                  <a:pt x="0" y="0"/>
                </a:cubicBezTo>
                <a:close/>
              </a:path>
              <a:path w="1440000" h="1440000" stroke="0" extrusionOk="0">
                <a:moveTo>
                  <a:pt x="0" y="0"/>
                </a:moveTo>
                <a:cubicBezTo>
                  <a:pt x="170496" y="-55530"/>
                  <a:pt x="353363" y="50185"/>
                  <a:pt x="465600" y="0"/>
                </a:cubicBezTo>
                <a:cubicBezTo>
                  <a:pt x="577837" y="-50185"/>
                  <a:pt x="792698" y="1566"/>
                  <a:pt x="902400" y="0"/>
                </a:cubicBezTo>
                <a:cubicBezTo>
                  <a:pt x="1012102" y="-1566"/>
                  <a:pt x="1299028" y="35760"/>
                  <a:pt x="1440000" y="0"/>
                </a:cubicBezTo>
                <a:cubicBezTo>
                  <a:pt x="1488700" y="98227"/>
                  <a:pt x="1426259" y="297139"/>
                  <a:pt x="1440000" y="436800"/>
                </a:cubicBezTo>
                <a:cubicBezTo>
                  <a:pt x="1453741" y="576461"/>
                  <a:pt x="1405411" y="740451"/>
                  <a:pt x="1440000" y="902400"/>
                </a:cubicBezTo>
                <a:cubicBezTo>
                  <a:pt x="1474589" y="1064349"/>
                  <a:pt x="1433181" y="1176841"/>
                  <a:pt x="1440000" y="1440000"/>
                </a:cubicBezTo>
                <a:cubicBezTo>
                  <a:pt x="1202994" y="1485698"/>
                  <a:pt x="1184467" y="1389631"/>
                  <a:pt x="960000" y="1440000"/>
                </a:cubicBezTo>
                <a:cubicBezTo>
                  <a:pt x="735533" y="1490369"/>
                  <a:pt x="656497" y="1387287"/>
                  <a:pt x="465600" y="1440000"/>
                </a:cubicBezTo>
                <a:cubicBezTo>
                  <a:pt x="274703" y="1492713"/>
                  <a:pt x="232280" y="1395612"/>
                  <a:pt x="0" y="1440000"/>
                </a:cubicBezTo>
                <a:cubicBezTo>
                  <a:pt x="-58156" y="1247764"/>
                  <a:pt x="25947" y="1109052"/>
                  <a:pt x="0" y="931200"/>
                </a:cubicBezTo>
                <a:cubicBezTo>
                  <a:pt x="-25947" y="753348"/>
                  <a:pt x="38054" y="612863"/>
                  <a:pt x="0" y="494400"/>
                </a:cubicBezTo>
                <a:cubicBezTo>
                  <a:pt x="-38054" y="375937"/>
                  <a:pt x="15016" y="24002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6766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везда: 4 точки 4">
            <a:extLst>
              <a:ext uri="{FF2B5EF4-FFF2-40B4-BE49-F238E27FC236}">
                <a16:creationId xmlns:a16="http://schemas.microsoft.com/office/drawing/2014/main" id="{1F5DE246-A350-49BC-91B3-7678463F5607}"/>
              </a:ext>
            </a:extLst>
          </p:cNvPr>
          <p:cNvSpPr/>
          <p:nvPr/>
        </p:nvSpPr>
        <p:spPr>
          <a:xfrm>
            <a:off x="10407191" y="650449"/>
            <a:ext cx="216817" cy="216817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везда: 4 точки 5">
            <a:extLst>
              <a:ext uri="{FF2B5EF4-FFF2-40B4-BE49-F238E27FC236}">
                <a16:creationId xmlns:a16="http://schemas.microsoft.com/office/drawing/2014/main" id="{4EEEF127-05E9-4D1B-ADC5-56694014CD0F}"/>
              </a:ext>
            </a:extLst>
          </p:cNvPr>
          <p:cNvSpPr/>
          <p:nvPr/>
        </p:nvSpPr>
        <p:spPr>
          <a:xfrm>
            <a:off x="11059213" y="1470581"/>
            <a:ext cx="124120" cy="12412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везда: 4 точки 15">
            <a:extLst>
              <a:ext uri="{FF2B5EF4-FFF2-40B4-BE49-F238E27FC236}">
                <a16:creationId xmlns:a16="http://schemas.microsoft.com/office/drawing/2014/main" id="{C4CFABC0-6251-4894-A1F1-DE70829B1756}"/>
              </a:ext>
            </a:extLst>
          </p:cNvPr>
          <p:cNvSpPr/>
          <p:nvPr/>
        </p:nvSpPr>
        <p:spPr>
          <a:xfrm>
            <a:off x="11183333" y="805206"/>
            <a:ext cx="216816" cy="216816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92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8460D3-045D-408A-820E-591572371C66}"/>
              </a:ext>
            </a:extLst>
          </p:cNvPr>
          <p:cNvSpPr/>
          <p:nvPr/>
        </p:nvSpPr>
        <p:spPr>
          <a:xfrm rot="21265173">
            <a:off x="10075775" y="225011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A3B2E1-DD12-4295-B0B6-734FE22CA7FA}"/>
              </a:ext>
            </a:extLst>
          </p:cNvPr>
          <p:cNvSpPr/>
          <p:nvPr/>
        </p:nvSpPr>
        <p:spPr>
          <a:xfrm rot="21265173">
            <a:off x="10255775" y="401152"/>
            <a:ext cx="1440000" cy="1440000"/>
          </a:xfrm>
          <a:custGeom>
            <a:avLst/>
            <a:gdLst>
              <a:gd name="connsiteX0" fmla="*/ 0 w 1440000"/>
              <a:gd name="connsiteY0" fmla="*/ 0 h 1440000"/>
              <a:gd name="connsiteX1" fmla="*/ 465600 w 1440000"/>
              <a:gd name="connsiteY1" fmla="*/ 0 h 1440000"/>
              <a:gd name="connsiteX2" fmla="*/ 974400 w 1440000"/>
              <a:gd name="connsiteY2" fmla="*/ 0 h 1440000"/>
              <a:gd name="connsiteX3" fmla="*/ 1440000 w 1440000"/>
              <a:gd name="connsiteY3" fmla="*/ 0 h 1440000"/>
              <a:gd name="connsiteX4" fmla="*/ 1440000 w 1440000"/>
              <a:gd name="connsiteY4" fmla="*/ 465600 h 1440000"/>
              <a:gd name="connsiteX5" fmla="*/ 1440000 w 1440000"/>
              <a:gd name="connsiteY5" fmla="*/ 945600 h 1440000"/>
              <a:gd name="connsiteX6" fmla="*/ 1440000 w 1440000"/>
              <a:gd name="connsiteY6" fmla="*/ 1440000 h 1440000"/>
              <a:gd name="connsiteX7" fmla="*/ 931200 w 1440000"/>
              <a:gd name="connsiteY7" fmla="*/ 1440000 h 1440000"/>
              <a:gd name="connsiteX8" fmla="*/ 436800 w 1440000"/>
              <a:gd name="connsiteY8" fmla="*/ 1440000 h 1440000"/>
              <a:gd name="connsiteX9" fmla="*/ 0 w 1440000"/>
              <a:gd name="connsiteY9" fmla="*/ 1440000 h 1440000"/>
              <a:gd name="connsiteX10" fmla="*/ 0 w 1440000"/>
              <a:gd name="connsiteY10" fmla="*/ 1003200 h 1440000"/>
              <a:gd name="connsiteX11" fmla="*/ 0 w 1440000"/>
              <a:gd name="connsiteY11" fmla="*/ 537600 h 1440000"/>
              <a:gd name="connsiteX12" fmla="*/ 0 w 1440000"/>
              <a:gd name="connsiteY12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000" h="1440000" fill="none" extrusionOk="0">
                <a:moveTo>
                  <a:pt x="0" y="0"/>
                </a:moveTo>
                <a:cubicBezTo>
                  <a:pt x="223142" y="-48947"/>
                  <a:pt x="316284" y="15047"/>
                  <a:pt x="465600" y="0"/>
                </a:cubicBezTo>
                <a:cubicBezTo>
                  <a:pt x="614916" y="-15047"/>
                  <a:pt x="790735" y="19178"/>
                  <a:pt x="974400" y="0"/>
                </a:cubicBezTo>
                <a:cubicBezTo>
                  <a:pt x="1158065" y="-19178"/>
                  <a:pt x="1315031" y="5972"/>
                  <a:pt x="1440000" y="0"/>
                </a:cubicBezTo>
                <a:cubicBezTo>
                  <a:pt x="1445255" y="148154"/>
                  <a:pt x="1439894" y="363977"/>
                  <a:pt x="1440000" y="465600"/>
                </a:cubicBezTo>
                <a:cubicBezTo>
                  <a:pt x="1440106" y="567223"/>
                  <a:pt x="1393620" y="838053"/>
                  <a:pt x="1440000" y="945600"/>
                </a:cubicBezTo>
                <a:cubicBezTo>
                  <a:pt x="1486380" y="1053147"/>
                  <a:pt x="1405280" y="1266194"/>
                  <a:pt x="1440000" y="1440000"/>
                </a:cubicBezTo>
                <a:cubicBezTo>
                  <a:pt x="1255908" y="1478930"/>
                  <a:pt x="1048354" y="1428095"/>
                  <a:pt x="931200" y="1440000"/>
                </a:cubicBezTo>
                <a:cubicBezTo>
                  <a:pt x="814046" y="1451905"/>
                  <a:pt x="603395" y="1384768"/>
                  <a:pt x="436800" y="1440000"/>
                </a:cubicBezTo>
                <a:cubicBezTo>
                  <a:pt x="270205" y="1495232"/>
                  <a:pt x="184334" y="1412027"/>
                  <a:pt x="0" y="1440000"/>
                </a:cubicBezTo>
                <a:cubicBezTo>
                  <a:pt x="-21813" y="1252963"/>
                  <a:pt x="7067" y="1205052"/>
                  <a:pt x="0" y="1003200"/>
                </a:cubicBezTo>
                <a:cubicBezTo>
                  <a:pt x="-7067" y="801348"/>
                  <a:pt x="3105" y="659859"/>
                  <a:pt x="0" y="537600"/>
                </a:cubicBezTo>
                <a:cubicBezTo>
                  <a:pt x="-3105" y="415341"/>
                  <a:pt x="8509" y="175800"/>
                  <a:pt x="0" y="0"/>
                </a:cubicBezTo>
                <a:close/>
              </a:path>
              <a:path w="1440000" h="1440000" stroke="0" extrusionOk="0">
                <a:moveTo>
                  <a:pt x="0" y="0"/>
                </a:moveTo>
                <a:cubicBezTo>
                  <a:pt x="170496" y="-55530"/>
                  <a:pt x="353363" y="50185"/>
                  <a:pt x="465600" y="0"/>
                </a:cubicBezTo>
                <a:cubicBezTo>
                  <a:pt x="577837" y="-50185"/>
                  <a:pt x="792698" y="1566"/>
                  <a:pt x="902400" y="0"/>
                </a:cubicBezTo>
                <a:cubicBezTo>
                  <a:pt x="1012102" y="-1566"/>
                  <a:pt x="1299028" y="35760"/>
                  <a:pt x="1440000" y="0"/>
                </a:cubicBezTo>
                <a:cubicBezTo>
                  <a:pt x="1488700" y="98227"/>
                  <a:pt x="1426259" y="297139"/>
                  <a:pt x="1440000" y="436800"/>
                </a:cubicBezTo>
                <a:cubicBezTo>
                  <a:pt x="1453741" y="576461"/>
                  <a:pt x="1405411" y="740451"/>
                  <a:pt x="1440000" y="902400"/>
                </a:cubicBezTo>
                <a:cubicBezTo>
                  <a:pt x="1474589" y="1064349"/>
                  <a:pt x="1433181" y="1176841"/>
                  <a:pt x="1440000" y="1440000"/>
                </a:cubicBezTo>
                <a:cubicBezTo>
                  <a:pt x="1202994" y="1485698"/>
                  <a:pt x="1184467" y="1389631"/>
                  <a:pt x="960000" y="1440000"/>
                </a:cubicBezTo>
                <a:cubicBezTo>
                  <a:pt x="735533" y="1490369"/>
                  <a:pt x="656497" y="1387287"/>
                  <a:pt x="465600" y="1440000"/>
                </a:cubicBezTo>
                <a:cubicBezTo>
                  <a:pt x="274703" y="1492713"/>
                  <a:pt x="232280" y="1395612"/>
                  <a:pt x="0" y="1440000"/>
                </a:cubicBezTo>
                <a:cubicBezTo>
                  <a:pt x="-58156" y="1247764"/>
                  <a:pt x="25947" y="1109052"/>
                  <a:pt x="0" y="931200"/>
                </a:cubicBezTo>
                <a:cubicBezTo>
                  <a:pt x="-25947" y="753348"/>
                  <a:pt x="38054" y="612863"/>
                  <a:pt x="0" y="494400"/>
                </a:cubicBezTo>
                <a:cubicBezTo>
                  <a:pt x="-38054" y="375937"/>
                  <a:pt x="15016" y="24002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6766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382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18460D3-045D-408A-820E-591572371C66}"/>
              </a:ext>
            </a:extLst>
          </p:cNvPr>
          <p:cNvSpPr/>
          <p:nvPr/>
        </p:nvSpPr>
        <p:spPr>
          <a:xfrm rot="21265173">
            <a:off x="10075775" y="225011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2A3B2E1-DD12-4295-B0B6-734FE22CA7FA}"/>
              </a:ext>
            </a:extLst>
          </p:cNvPr>
          <p:cNvSpPr/>
          <p:nvPr/>
        </p:nvSpPr>
        <p:spPr>
          <a:xfrm rot="21265173">
            <a:off x="10255775" y="401152"/>
            <a:ext cx="1440000" cy="1440000"/>
          </a:xfrm>
          <a:custGeom>
            <a:avLst/>
            <a:gdLst>
              <a:gd name="connsiteX0" fmla="*/ 0 w 1440000"/>
              <a:gd name="connsiteY0" fmla="*/ 0 h 1440000"/>
              <a:gd name="connsiteX1" fmla="*/ 465600 w 1440000"/>
              <a:gd name="connsiteY1" fmla="*/ 0 h 1440000"/>
              <a:gd name="connsiteX2" fmla="*/ 974400 w 1440000"/>
              <a:gd name="connsiteY2" fmla="*/ 0 h 1440000"/>
              <a:gd name="connsiteX3" fmla="*/ 1440000 w 1440000"/>
              <a:gd name="connsiteY3" fmla="*/ 0 h 1440000"/>
              <a:gd name="connsiteX4" fmla="*/ 1440000 w 1440000"/>
              <a:gd name="connsiteY4" fmla="*/ 465600 h 1440000"/>
              <a:gd name="connsiteX5" fmla="*/ 1440000 w 1440000"/>
              <a:gd name="connsiteY5" fmla="*/ 945600 h 1440000"/>
              <a:gd name="connsiteX6" fmla="*/ 1440000 w 1440000"/>
              <a:gd name="connsiteY6" fmla="*/ 1440000 h 1440000"/>
              <a:gd name="connsiteX7" fmla="*/ 931200 w 1440000"/>
              <a:gd name="connsiteY7" fmla="*/ 1440000 h 1440000"/>
              <a:gd name="connsiteX8" fmla="*/ 436800 w 1440000"/>
              <a:gd name="connsiteY8" fmla="*/ 1440000 h 1440000"/>
              <a:gd name="connsiteX9" fmla="*/ 0 w 1440000"/>
              <a:gd name="connsiteY9" fmla="*/ 1440000 h 1440000"/>
              <a:gd name="connsiteX10" fmla="*/ 0 w 1440000"/>
              <a:gd name="connsiteY10" fmla="*/ 1003200 h 1440000"/>
              <a:gd name="connsiteX11" fmla="*/ 0 w 1440000"/>
              <a:gd name="connsiteY11" fmla="*/ 537600 h 1440000"/>
              <a:gd name="connsiteX12" fmla="*/ 0 w 1440000"/>
              <a:gd name="connsiteY12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000" h="1440000" fill="none" extrusionOk="0">
                <a:moveTo>
                  <a:pt x="0" y="0"/>
                </a:moveTo>
                <a:cubicBezTo>
                  <a:pt x="223142" y="-48947"/>
                  <a:pt x="316284" y="15047"/>
                  <a:pt x="465600" y="0"/>
                </a:cubicBezTo>
                <a:cubicBezTo>
                  <a:pt x="614916" y="-15047"/>
                  <a:pt x="790735" y="19178"/>
                  <a:pt x="974400" y="0"/>
                </a:cubicBezTo>
                <a:cubicBezTo>
                  <a:pt x="1158065" y="-19178"/>
                  <a:pt x="1315031" y="5972"/>
                  <a:pt x="1440000" y="0"/>
                </a:cubicBezTo>
                <a:cubicBezTo>
                  <a:pt x="1445255" y="148154"/>
                  <a:pt x="1439894" y="363977"/>
                  <a:pt x="1440000" y="465600"/>
                </a:cubicBezTo>
                <a:cubicBezTo>
                  <a:pt x="1440106" y="567223"/>
                  <a:pt x="1393620" y="838053"/>
                  <a:pt x="1440000" y="945600"/>
                </a:cubicBezTo>
                <a:cubicBezTo>
                  <a:pt x="1486380" y="1053147"/>
                  <a:pt x="1405280" y="1266194"/>
                  <a:pt x="1440000" y="1440000"/>
                </a:cubicBezTo>
                <a:cubicBezTo>
                  <a:pt x="1255908" y="1478930"/>
                  <a:pt x="1048354" y="1428095"/>
                  <a:pt x="931200" y="1440000"/>
                </a:cubicBezTo>
                <a:cubicBezTo>
                  <a:pt x="814046" y="1451905"/>
                  <a:pt x="603395" y="1384768"/>
                  <a:pt x="436800" y="1440000"/>
                </a:cubicBezTo>
                <a:cubicBezTo>
                  <a:pt x="270205" y="1495232"/>
                  <a:pt x="184334" y="1412027"/>
                  <a:pt x="0" y="1440000"/>
                </a:cubicBezTo>
                <a:cubicBezTo>
                  <a:pt x="-21813" y="1252963"/>
                  <a:pt x="7067" y="1205052"/>
                  <a:pt x="0" y="1003200"/>
                </a:cubicBezTo>
                <a:cubicBezTo>
                  <a:pt x="-7067" y="801348"/>
                  <a:pt x="3105" y="659859"/>
                  <a:pt x="0" y="537600"/>
                </a:cubicBezTo>
                <a:cubicBezTo>
                  <a:pt x="-3105" y="415341"/>
                  <a:pt x="8509" y="175800"/>
                  <a:pt x="0" y="0"/>
                </a:cubicBezTo>
                <a:close/>
              </a:path>
              <a:path w="1440000" h="1440000" stroke="0" extrusionOk="0">
                <a:moveTo>
                  <a:pt x="0" y="0"/>
                </a:moveTo>
                <a:cubicBezTo>
                  <a:pt x="170496" y="-55530"/>
                  <a:pt x="353363" y="50185"/>
                  <a:pt x="465600" y="0"/>
                </a:cubicBezTo>
                <a:cubicBezTo>
                  <a:pt x="577837" y="-50185"/>
                  <a:pt x="792698" y="1566"/>
                  <a:pt x="902400" y="0"/>
                </a:cubicBezTo>
                <a:cubicBezTo>
                  <a:pt x="1012102" y="-1566"/>
                  <a:pt x="1299028" y="35760"/>
                  <a:pt x="1440000" y="0"/>
                </a:cubicBezTo>
                <a:cubicBezTo>
                  <a:pt x="1488700" y="98227"/>
                  <a:pt x="1426259" y="297139"/>
                  <a:pt x="1440000" y="436800"/>
                </a:cubicBezTo>
                <a:cubicBezTo>
                  <a:pt x="1453741" y="576461"/>
                  <a:pt x="1405411" y="740451"/>
                  <a:pt x="1440000" y="902400"/>
                </a:cubicBezTo>
                <a:cubicBezTo>
                  <a:pt x="1474589" y="1064349"/>
                  <a:pt x="1433181" y="1176841"/>
                  <a:pt x="1440000" y="1440000"/>
                </a:cubicBezTo>
                <a:cubicBezTo>
                  <a:pt x="1202994" y="1485698"/>
                  <a:pt x="1184467" y="1389631"/>
                  <a:pt x="960000" y="1440000"/>
                </a:cubicBezTo>
                <a:cubicBezTo>
                  <a:pt x="735533" y="1490369"/>
                  <a:pt x="656497" y="1387287"/>
                  <a:pt x="465600" y="1440000"/>
                </a:cubicBezTo>
                <a:cubicBezTo>
                  <a:pt x="274703" y="1492713"/>
                  <a:pt x="232280" y="1395612"/>
                  <a:pt x="0" y="1440000"/>
                </a:cubicBezTo>
                <a:cubicBezTo>
                  <a:pt x="-58156" y="1247764"/>
                  <a:pt x="25947" y="1109052"/>
                  <a:pt x="0" y="931200"/>
                </a:cubicBezTo>
                <a:cubicBezTo>
                  <a:pt x="-25947" y="753348"/>
                  <a:pt x="38054" y="612863"/>
                  <a:pt x="0" y="494400"/>
                </a:cubicBezTo>
                <a:cubicBezTo>
                  <a:pt x="-38054" y="375937"/>
                  <a:pt x="15016" y="24002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6766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Это мой последний кадр – пленка кончилась</a:t>
            </a:r>
          </a:p>
        </p:txBody>
      </p:sp>
    </p:spTree>
    <p:extLst>
      <p:ext uri="{BB962C8B-B14F-4D97-AF65-F5344CB8AC3E}">
        <p14:creationId xmlns:p14="http://schemas.microsoft.com/office/powerpoint/2010/main" val="423008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15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ердце 1">
            <a:extLst>
              <a:ext uri="{FF2B5EF4-FFF2-40B4-BE49-F238E27FC236}">
                <a16:creationId xmlns:a16="http://schemas.microsoft.com/office/drawing/2014/main" id="{08C3BF2D-D34F-48F2-B2FA-D822887BE06A}"/>
              </a:ext>
            </a:extLst>
          </p:cNvPr>
          <p:cNvSpPr/>
          <p:nvPr/>
        </p:nvSpPr>
        <p:spPr>
          <a:xfrm>
            <a:off x="3488205" y="2388115"/>
            <a:ext cx="1486918" cy="1474843"/>
          </a:xfrm>
          <a:prstGeom prst="heart">
            <a:avLst/>
          </a:prstGeom>
          <a:solidFill>
            <a:srgbClr val="FFFF99"/>
          </a:solidFill>
          <a:ln w="127000">
            <a:solidFill>
              <a:srgbClr val="F371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5E2775D-52CE-44C0-BEA2-5E475983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8" y="1327355"/>
            <a:ext cx="3023419" cy="3023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23697F2-9486-4393-AC17-29DCE03734A5}"/>
              </a:ext>
            </a:extLst>
          </p:cNvPr>
          <p:cNvSpPr/>
          <p:nvPr/>
        </p:nvSpPr>
        <p:spPr>
          <a:xfrm>
            <a:off x="2719954" y="1613826"/>
            <a:ext cx="3023419" cy="3023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04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B802B-4832-49FE-BAE6-27F7D37B3198}"/>
              </a:ext>
            </a:extLst>
          </p:cNvPr>
          <p:cNvSpPr txBox="1"/>
          <p:nvPr/>
        </p:nvSpPr>
        <p:spPr>
          <a:xfrm>
            <a:off x="4680155" y="2143432"/>
            <a:ext cx="561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Занятие начнется в 10:00!</a:t>
            </a:r>
          </a:p>
          <a:p>
            <a:r>
              <a:rPr lang="ru-RU" dirty="0"/>
              <a:t>А пока можете подумать, что спросить у бред-бота, что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463CC9-4B81-48DF-8C73-995B01C8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84" y="364892"/>
            <a:ext cx="3831771" cy="25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охожее изображение">
            <a:extLst>
              <a:ext uri="{FF2B5EF4-FFF2-40B4-BE49-F238E27FC236}">
                <a16:creationId xmlns:a16="http://schemas.microsoft.com/office/drawing/2014/main" id="{37844F9A-231C-44C9-908E-8E696961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307" y="3468564"/>
            <a:ext cx="4843462" cy="34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>
            <a:extLst>
              <a:ext uri="{FF2B5EF4-FFF2-40B4-BE49-F238E27FC236}">
                <a16:creationId xmlns:a16="http://schemas.microsoft.com/office/drawing/2014/main" id="{4267EAEC-8282-4FE2-BA50-74F0B2A6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30" y="0"/>
            <a:ext cx="6667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охожее изображение">
            <a:extLst>
              <a:ext uri="{FF2B5EF4-FFF2-40B4-BE49-F238E27FC236}">
                <a16:creationId xmlns:a16="http://schemas.microsoft.com/office/drawing/2014/main" id="{B87B106E-0292-448F-8171-60537F36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30" y="1104576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7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Лономия - самая опасная гусеница на Земле">
            <a:extLst>
              <a:ext uri="{FF2B5EF4-FFF2-40B4-BE49-F238E27FC236}">
                <a16:creationId xmlns:a16="http://schemas.microsoft.com/office/drawing/2014/main" id="{65058824-4E3B-42B4-A2F7-8D3DC7D19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/>
          <a:stretch/>
        </p:blipFill>
        <p:spPr bwMode="auto">
          <a:xfrm flipH="1">
            <a:off x="6628598" y="1198836"/>
            <a:ext cx="5897217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Лономия - самая опасная гусеница на Земле">
            <a:extLst>
              <a:ext uri="{FF2B5EF4-FFF2-40B4-BE49-F238E27FC236}">
                <a16:creationId xmlns:a16="http://schemas.microsoft.com/office/drawing/2014/main" id="{CF5D019D-AC00-49A8-8BC9-EEDE031EA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/>
          <a:stretch/>
        </p:blipFill>
        <p:spPr bwMode="auto">
          <a:xfrm flipH="1">
            <a:off x="-5640600" y="-1191437"/>
            <a:ext cx="11281199" cy="78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43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472FE5-5675-4CD6-8E3B-750E6844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4FD4640-FE49-4281-AFC0-63D92889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152400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0E4A94-E573-48F2-BBE2-E9E86D33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0" y="496052"/>
            <a:ext cx="4876800" cy="4486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6E59CA-FA70-49AD-9416-971C8F062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398" y="496052"/>
            <a:ext cx="4876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9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427D6FD-F0A0-45FA-859D-0EF7B0CF2D75}"/>
              </a:ext>
            </a:extLst>
          </p:cNvPr>
          <p:cNvGrpSpPr/>
          <p:nvPr/>
        </p:nvGrpSpPr>
        <p:grpSpPr>
          <a:xfrm>
            <a:off x="1440000" y="1440000"/>
            <a:ext cx="2700000" cy="2700000"/>
            <a:chOff x="1440000" y="1440000"/>
            <a:chExt cx="2700000" cy="2700000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6DC4C88D-7400-4DE5-A55A-23F861CB4A79}"/>
                </a:ext>
              </a:extLst>
            </p:cNvPr>
            <p:cNvGrpSpPr/>
            <p:nvPr/>
          </p:nvGrpSpPr>
          <p:grpSpPr>
            <a:xfrm>
              <a:off x="1440000" y="1440000"/>
              <a:ext cx="2700000" cy="1080000"/>
              <a:chOff x="1440000" y="1440000"/>
              <a:chExt cx="2700000" cy="1080000"/>
            </a:xfrm>
          </p:grpSpPr>
          <p:grpSp>
            <p:nvGrpSpPr>
              <p:cNvPr id="19" name="Группа 18">
                <a:extLst>
                  <a:ext uri="{FF2B5EF4-FFF2-40B4-BE49-F238E27FC236}">
                    <a16:creationId xmlns:a16="http://schemas.microsoft.com/office/drawing/2014/main" id="{E43A3CC0-D402-43DA-9F10-5A7CC8A998B3}"/>
                  </a:ext>
                </a:extLst>
              </p:cNvPr>
              <p:cNvGrpSpPr/>
              <p:nvPr/>
            </p:nvGrpSpPr>
            <p:grpSpPr>
              <a:xfrm>
                <a:off x="1440000" y="144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9F0292EE-D0BB-407E-9F71-A32D93C0EDFD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08246B61-632B-4A15-B76F-0236CC631ED7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Прямоугольник 13">
                  <a:extLst>
                    <a:ext uri="{FF2B5EF4-FFF2-40B4-BE49-F238E27FC236}">
                      <a16:creationId xmlns:a16="http://schemas.microsoft.com/office/drawing/2014/main" id="{95D9B8DB-1397-4171-B667-E33E4152AD6B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6" name="Прямоугольник 15">
                  <a:extLst>
                    <a:ext uri="{FF2B5EF4-FFF2-40B4-BE49-F238E27FC236}">
                      <a16:creationId xmlns:a16="http://schemas.microsoft.com/office/drawing/2014/main" id="{467774C4-89A1-4C80-A393-EC8CCB1600A7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8" name="Прямоугольник 17">
                  <a:extLst>
                    <a:ext uri="{FF2B5EF4-FFF2-40B4-BE49-F238E27FC236}">
                      <a16:creationId xmlns:a16="http://schemas.microsoft.com/office/drawing/2014/main" id="{4A678D88-E54E-4C89-9507-BC535EE82E2E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DE797CFE-4CD9-4436-A974-BCF16673B25A}"/>
                  </a:ext>
                </a:extLst>
              </p:cNvPr>
              <p:cNvGrpSpPr/>
              <p:nvPr/>
            </p:nvGrpSpPr>
            <p:grpSpPr>
              <a:xfrm>
                <a:off x="1440000" y="198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21" name="Прямоугольник 20">
                  <a:extLst>
                    <a:ext uri="{FF2B5EF4-FFF2-40B4-BE49-F238E27FC236}">
                      <a16:creationId xmlns:a16="http://schemas.microsoft.com/office/drawing/2014/main" id="{D153186A-B638-4998-B5B5-9DC7A23229A9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2" name="Прямоугольник 21">
                  <a:extLst>
                    <a:ext uri="{FF2B5EF4-FFF2-40B4-BE49-F238E27FC236}">
                      <a16:creationId xmlns:a16="http://schemas.microsoft.com/office/drawing/2014/main" id="{05B7C64B-1DB7-4412-8B01-4BFA9BBE236C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3" name="Прямоугольник 22">
                  <a:extLst>
                    <a:ext uri="{FF2B5EF4-FFF2-40B4-BE49-F238E27FC236}">
                      <a16:creationId xmlns:a16="http://schemas.microsoft.com/office/drawing/2014/main" id="{7DF349D3-5953-4939-B8F7-EF3F74B4F5C3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9A29D2C1-B601-4392-9E27-09CFFA5E83D9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F76021DA-4895-4B34-A8F8-E5D46CE4ADAB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B694C6F6-84CA-408C-835D-739A590DECBF}"/>
                </a:ext>
              </a:extLst>
            </p:cNvPr>
            <p:cNvGrpSpPr/>
            <p:nvPr/>
          </p:nvGrpSpPr>
          <p:grpSpPr>
            <a:xfrm>
              <a:off x="1440000" y="2520000"/>
              <a:ext cx="2700000" cy="540000"/>
              <a:chOff x="1440000" y="1440000"/>
              <a:chExt cx="2700000" cy="540000"/>
            </a:xfrm>
          </p:grpSpPr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4BEDC07C-63EF-4426-95F9-60B8E7F62CF8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B848810-B4B5-433A-81E8-FC7793707024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76C89F1-78CF-4272-BE2E-616CBB7D866F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D4B2526-E41B-4FE0-8765-323B48F0D9AB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FEAD5AE-630F-49C3-80C8-579FDD595AB3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5EFD0D9D-3124-4B5F-923D-45AB742AA7F8}"/>
                </a:ext>
              </a:extLst>
            </p:cNvPr>
            <p:cNvGrpSpPr/>
            <p:nvPr/>
          </p:nvGrpSpPr>
          <p:grpSpPr>
            <a:xfrm>
              <a:off x="1440000" y="3060000"/>
              <a:ext cx="2700000" cy="540000"/>
              <a:chOff x="1440000" y="1440000"/>
              <a:chExt cx="2700000" cy="540000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7F04088-741F-404B-8864-8DB998CFBFCE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2D474EB-E5E4-4F58-BDEA-A66F15E0CD69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8732199-ACEA-46FF-8539-79DD3CEEB13D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0ED290B-9F51-4326-875A-90124E73CFE4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3190A1F-BEDD-4789-A9E2-7B926803B720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42174161-F621-45C1-BE6E-E41A7ACEDA08}"/>
                </a:ext>
              </a:extLst>
            </p:cNvPr>
            <p:cNvGrpSpPr/>
            <p:nvPr/>
          </p:nvGrpSpPr>
          <p:grpSpPr>
            <a:xfrm>
              <a:off x="1440000" y="3600000"/>
              <a:ext cx="2700000" cy="540000"/>
              <a:chOff x="1440000" y="1440000"/>
              <a:chExt cx="2700000" cy="540000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0C257CC5-28D3-4DC6-809F-2001F731DD8F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E31B179-7C73-4780-AEDB-6CFAF24E9ABA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36D4337-D9FB-4E38-9070-9741F3AC0F9A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0A281987-4EC1-4A0B-BAA1-ED65969669B7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CFDCDF13-2636-4AAE-A0AD-34600847F853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6" name="Знак умножения 45">
              <a:extLst>
                <a:ext uri="{FF2B5EF4-FFF2-40B4-BE49-F238E27FC236}">
                  <a16:creationId xmlns:a16="http://schemas.microsoft.com/office/drawing/2014/main" id="{81963A4D-A95B-40BA-9812-93E2D3A6B6F6}"/>
                </a:ext>
              </a:extLst>
            </p:cNvPr>
            <p:cNvSpPr/>
            <p:nvPr/>
          </p:nvSpPr>
          <p:spPr>
            <a:xfrm>
              <a:off x="2072470" y="369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A807734-667A-45D4-AF34-0ECEDAF3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6270" y="3139589"/>
              <a:ext cx="367460" cy="380822"/>
            </a:xfrm>
            <a:prstGeom prst="rect">
              <a:avLst/>
            </a:prstGeom>
          </p:spPr>
        </p:pic>
      </p:grp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989D851D-FA74-4DBF-B48C-1CF7A158EA9F}"/>
              </a:ext>
            </a:extLst>
          </p:cNvPr>
          <p:cNvSpPr/>
          <p:nvPr/>
        </p:nvSpPr>
        <p:spPr>
          <a:xfrm>
            <a:off x="8592000" y="0"/>
            <a:ext cx="3600000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83601EDD-01B1-46B7-ABF4-78CAF822D7B5}"/>
              </a:ext>
            </a:extLst>
          </p:cNvPr>
          <p:cNvGrpSpPr/>
          <p:nvPr/>
        </p:nvGrpSpPr>
        <p:grpSpPr>
          <a:xfrm>
            <a:off x="9051223" y="450000"/>
            <a:ext cx="2700000" cy="2700000"/>
            <a:chOff x="1440000" y="1440000"/>
            <a:chExt cx="2700000" cy="2700000"/>
          </a:xfrm>
        </p:grpSpPr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8143A10E-839C-4B43-B165-F26859B6A728}"/>
                </a:ext>
              </a:extLst>
            </p:cNvPr>
            <p:cNvGrpSpPr/>
            <p:nvPr/>
          </p:nvGrpSpPr>
          <p:grpSpPr>
            <a:xfrm>
              <a:off x="1440000" y="1440000"/>
              <a:ext cx="2700000" cy="1080000"/>
              <a:chOff x="1440000" y="1440000"/>
              <a:chExt cx="2700000" cy="1080000"/>
            </a:xfrm>
          </p:grpSpPr>
          <p:grpSp>
            <p:nvGrpSpPr>
              <p:cNvPr id="74" name="Группа 73">
                <a:extLst>
                  <a:ext uri="{FF2B5EF4-FFF2-40B4-BE49-F238E27FC236}">
                    <a16:creationId xmlns:a16="http://schemas.microsoft.com/office/drawing/2014/main" id="{A60F60B7-D179-4E8A-ABA3-1F108285BE26}"/>
                  </a:ext>
                </a:extLst>
              </p:cNvPr>
              <p:cNvGrpSpPr/>
              <p:nvPr/>
            </p:nvGrpSpPr>
            <p:grpSpPr>
              <a:xfrm>
                <a:off x="1440000" y="144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81" name="Прямоугольник 80">
                  <a:extLst>
                    <a:ext uri="{FF2B5EF4-FFF2-40B4-BE49-F238E27FC236}">
                      <a16:creationId xmlns:a16="http://schemas.microsoft.com/office/drawing/2014/main" id="{BB9ECAFF-BC1C-43EE-B170-62514CB47C38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912C3DE7-0459-4FAC-8A5F-F17BD219ED10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3" name="Прямоугольник 82">
                  <a:extLst>
                    <a:ext uri="{FF2B5EF4-FFF2-40B4-BE49-F238E27FC236}">
                      <a16:creationId xmlns:a16="http://schemas.microsoft.com/office/drawing/2014/main" id="{14F0455A-173F-4ACF-834B-61FB19003AD6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4" name="Прямоугольник 83">
                  <a:extLst>
                    <a:ext uri="{FF2B5EF4-FFF2-40B4-BE49-F238E27FC236}">
                      <a16:creationId xmlns:a16="http://schemas.microsoft.com/office/drawing/2014/main" id="{7393C350-5833-4A3F-8FB0-9296885CC0F8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5" name="Прямоугольник 84">
                  <a:extLst>
                    <a:ext uri="{FF2B5EF4-FFF2-40B4-BE49-F238E27FC236}">
                      <a16:creationId xmlns:a16="http://schemas.microsoft.com/office/drawing/2014/main" id="{43CE5D74-C383-4C71-939D-E4147A5DFC92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75" name="Группа 74">
                <a:extLst>
                  <a:ext uri="{FF2B5EF4-FFF2-40B4-BE49-F238E27FC236}">
                    <a16:creationId xmlns:a16="http://schemas.microsoft.com/office/drawing/2014/main" id="{25D72FED-8255-4BDD-A665-644A355EAB00}"/>
                  </a:ext>
                </a:extLst>
              </p:cNvPr>
              <p:cNvGrpSpPr/>
              <p:nvPr/>
            </p:nvGrpSpPr>
            <p:grpSpPr>
              <a:xfrm>
                <a:off x="1440000" y="1980000"/>
                <a:ext cx="2700000" cy="540000"/>
                <a:chOff x="1440000" y="1440000"/>
                <a:chExt cx="2700000" cy="540000"/>
              </a:xfrm>
            </p:grpSpPr>
            <p:sp>
              <p:nvSpPr>
                <p:cNvPr id="76" name="Прямоугольник 75">
                  <a:extLst>
                    <a:ext uri="{FF2B5EF4-FFF2-40B4-BE49-F238E27FC236}">
                      <a16:creationId xmlns:a16="http://schemas.microsoft.com/office/drawing/2014/main" id="{1617147C-AA27-44F4-9855-F88C486F7836}"/>
                    </a:ext>
                  </a:extLst>
                </p:cNvPr>
                <p:cNvSpPr/>
                <p:nvPr/>
              </p:nvSpPr>
              <p:spPr>
                <a:xfrm>
                  <a:off x="144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7" name="Прямоугольник 76">
                  <a:extLst>
                    <a:ext uri="{FF2B5EF4-FFF2-40B4-BE49-F238E27FC236}">
                      <a16:creationId xmlns:a16="http://schemas.microsoft.com/office/drawing/2014/main" id="{2C824FC5-EB0E-405B-A476-DD6C82084F8D}"/>
                    </a:ext>
                  </a:extLst>
                </p:cNvPr>
                <p:cNvSpPr/>
                <p:nvPr/>
              </p:nvSpPr>
              <p:spPr>
                <a:xfrm>
                  <a:off x="198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8" name="Прямоугольник 77">
                  <a:extLst>
                    <a:ext uri="{FF2B5EF4-FFF2-40B4-BE49-F238E27FC236}">
                      <a16:creationId xmlns:a16="http://schemas.microsoft.com/office/drawing/2014/main" id="{F8797AC4-9A40-4310-9757-1648F007ED63}"/>
                    </a:ext>
                  </a:extLst>
                </p:cNvPr>
                <p:cNvSpPr/>
                <p:nvPr/>
              </p:nvSpPr>
              <p:spPr>
                <a:xfrm>
                  <a:off x="252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79" name="Прямоугольник 78">
                  <a:extLst>
                    <a:ext uri="{FF2B5EF4-FFF2-40B4-BE49-F238E27FC236}">
                      <a16:creationId xmlns:a16="http://schemas.microsoft.com/office/drawing/2014/main" id="{F358232C-E47F-49CD-A748-F5FB1663591F}"/>
                    </a:ext>
                  </a:extLst>
                </p:cNvPr>
                <p:cNvSpPr/>
                <p:nvPr/>
              </p:nvSpPr>
              <p:spPr>
                <a:xfrm>
                  <a:off x="306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80" name="Прямоугольник 79">
                  <a:extLst>
                    <a:ext uri="{FF2B5EF4-FFF2-40B4-BE49-F238E27FC236}">
                      <a16:creationId xmlns:a16="http://schemas.microsoft.com/office/drawing/2014/main" id="{090CF4FB-47F3-45C1-8159-356407E15A36}"/>
                    </a:ext>
                  </a:extLst>
                </p:cNvPr>
                <p:cNvSpPr/>
                <p:nvPr/>
              </p:nvSpPr>
              <p:spPr>
                <a:xfrm>
                  <a:off x="3600000" y="1440000"/>
                  <a:ext cx="540000" cy="540000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F5280782-6B7B-41DE-9F10-26C2D293177C}"/>
                </a:ext>
              </a:extLst>
            </p:cNvPr>
            <p:cNvGrpSpPr/>
            <p:nvPr/>
          </p:nvGrpSpPr>
          <p:grpSpPr>
            <a:xfrm>
              <a:off x="1440000" y="2520000"/>
              <a:ext cx="2700000" cy="540000"/>
              <a:chOff x="1440000" y="1440000"/>
              <a:chExt cx="2700000" cy="540000"/>
            </a:xfrm>
          </p:grpSpPr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62E1758D-D781-45EC-8C55-77B390FDC67F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24CAE23E-5382-4DE4-AD76-B0746244FB59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5E02A43-9BA9-42FF-A8BD-738FC7E7B7CA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ED2A5806-6B34-4ECD-AD8E-D25B90F4E453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9DF02C70-8F23-4CEF-8E73-7E5C94EC0362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C7AE94F9-8C4A-4DDB-A902-58BC5DAEB6F3}"/>
                </a:ext>
              </a:extLst>
            </p:cNvPr>
            <p:cNvGrpSpPr/>
            <p:nvPr/>
          </p:nvGrpSpPr>
          <p:grpSpPr>
            <a:xfrm>
              <a:off x="1440000" y="3060000"/>
              <a:ext cx="2700000" cy="540000"/>
              <a:chOff x="1440000" y="1440000"/>
              <a:chExt cx="2700000" cy="540000"/>
            </a:xfrm>
          </p:grpSpPr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F636391-F851-49B3-88B7-3B17D6B68040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7631658B-F4DB-4B63-9C5C-3BE00E8E5CE7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CD5A360-4500-4288-89CB-32D81F5301A0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791952D3-F293-4B7C-9401-6C07D6CEABC3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4B06A5-4F70-4923-BAB1-50CDC48DC08D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5A964208-CCF2-40A2-B96E-AFAE3B4E05D4}"/>
                </a:ext>
              </a:extLst>
            </p:cNvPr>
            <p:cNvGrpSpPr/>
            <p:nvPr/>
          </p:nvGrpSpPr>
          <p:grpSpPr>
            <a:xfrm>
              <a:off x="1440000" y="3600000"/>
              <a:ext cx="2700000" cy="540000"/>
              <a:chOff x="1440000" y="1440000"/>
              <a:chExt cx="2700000" cy="540000"/>
            </a:xfrm>
          </p:grpSpPr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FDD558CA-2DA8-42E2-9A55-36B074BFD379}"/>
                  </a:ext>
                </a:extLst>
              </p:cNvPr>
              <p:cNvSpPr/>
              <p:nvPr/>
            </p:nvSpPr>
            <p:spPr>
              <a:xfrm>
                <a:off x="144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38CC369A-6088-4A74-B25D-CE1A6E9A86AB}"/>
                  </a:ext>
                </a:extLst>
              </p:cNvPr>
              <p:cNvSpPr/>
              <p:nvPr/>
            </p:nvSpPr>
            <p:spPr>
              <a:xfrm>
                <a:off x="198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09A121B-1BB5-4877-BE60-F96120EC7D29}"/>
                  </a:ext>
                </a:extLst>
              </p:cNvPr>
              <p:cNvSpPr/>
              <p:nvPr/>
            </p:nvSpPr>
            <p:spPr>
              <a:xfrm>
                <a:off x="252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80E31253-011B-43AB-AB8A-94406C617677}"/>
                  </a:ext>
                </a:extLst>
              </p:cNvPr>
              <p:cNvSpPr/>
              <p:nvPr/>
            </p:nvSpPr>
            <p:spPr>
              <a:xfrm>
                <a:off x="306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F482F7D9-AEF2-44B6-80C6-6D05E93C360E}"/>
                  </a:ext>
                </a:extLst>
              </p:cNvPr>
              <p:cNvSpPr/>
              <p:nvPr/>
            </p:nvSpPr>
            <p:spPr>
              <a:xfrm>
                <a:off x="3600000" y="1440000"/>
                <a:ext cx="540000" cy="540000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7" name="Знак умножения 56">
              <a:extLst>
                <a:ext uri="{FF2B5EF4-FFF2-40B4-BE49-F238E27FC236}">
                  <a16:creationId xmlns:a16="http://schemas.microsoft.com/office/drawing/2014/main" id="{2CBFBC43-6002-4AAC-87E9-A110999EEFE4}"/>
                </a:ext>
              </a:extLst>
            </p:cNvPr>
            <p:cNvSpPr/>
            <p:nvPr/>
          </p:nvSpPr>
          <p:spPr>
            <a:xfrm>
              <a:off x="2072470" y="3692470"/>
              <a:ext cx="355059" cy="355059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3EF33B61-3253-4EF7-BB22-DC5ED3DB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6270" y="3139589"/>
              <a:ext cx="367460" cy="380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61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Похожее изображение">
            <a:extLst>
              <a:ext uri="{FF2B5EF4-FFF2-40B4-BE49-F238E27FC236}">
                <a16:creationId xmlns:a16="http://schemas.microsoft.com/office/drawing/2014/main" id="{08AA95FC-DD76-4B52-AAA9-6218EBB1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9801" r="8572" b="17878"/>
          <a:stretch/>
        </p:blipFill>
        <p:spPr bwMode="auto">
          <a:xfrm flipH="1">
            <a:off x="1088570" y="783771"/>
            <a:ext cx="4241075" cy="26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Похожее изображение">
            <a:extLst>
              <a:ext uri="{FF2B5EF4-FFF2-40B4-BE49-F238E27FC236}">
                <a16:creationId xmlns:a16="http://schemas.microsoft.com/office/drawing/2014/main" id="{3D234DF7-6246-437F-88E9-9B322C20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52330" y="0"/>
            <a:ext cx="66675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Похожее изображение">
            <a:extLst>
              <a:ext uri="{FF2B5EF4-FFF2-40B4-BE49-F238E27FC236}">
                <a16:creationId xmlns:a16="http://schemas.microsoft.com/office/drawing/2014/main" id="{81D8C158-BCBE-488E-BB93-A59BB4C2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2538" y="2414827"/>
            <a:ext cx="4843462" cy="34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470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3D2FB-45FD-4B41-8A90-97B55C0A2C35}"/>
              </a:ext>
            </a:extLst>
          </p:cNvPr>
          <p:cNvSpPr txBox="1"/>
          <p:nvPr/>
        </p:nvSpPr>
        <p:spPr>
          <a:xfrm>
            <a:off x="1463040" y="7123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GTWalsheimProMedium"/>
              </a:rPr>
              <a:t>Слепой бражник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84C6-13A8-47C9-B886-7AD443265403}"/>
              </a:ext>
            </a:extLst>
          </p:cNvPr>
          <p:cNvSpPr txBox="1"/>
          <p:nvPr/>
        </p:nvSpPr>
        <p:spPr>
          <a:xfrm>
            <a:off x="1402080" y="1243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>
                <a:solidFill>
                  <a:srgbClr val="000000"/>
                </a:solidFill>
                <a:effectLst/>
                <a:latin typeface="GTWalsheimProMedium"/>
              </a:rPr>
              <a:t>гусеница-кокетка</a:t>
            </a:r>
            <a:endParaRPr lang="ru-RU" b="0" i="0" dirty="0">
              <a:solidFill>
                <a:srgbClr val="000000"/>
              </a:solidFill>
              <a:effectLst/>
              <a:latin typeface="GTWalsheimPro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6FBCD-8382-45E8-9457-B5077DB181BB}"/>
              </a:ext>
            </a:extLst>
          </p:cNvPr>
          <p:cNvSpPr txBox="1"/>
          <p:nvPr/>
        </p:nvSpPr>
        <p:spPr>
          <a:xfrm>
            <a:off x="1463040" y="2079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GTWalsheimProMedium"/>
              </a:rPr>
              <a:t>Ленивый клоун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FD210-CD45-44DC-B31C-461D426D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70" y="432435"/>
            <a:ext cx="523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D998D8-42B4-46F9-8CD0-E27E07FEA433}"/>
              </a:ext>
            </a:extLst>
          </p:cNvPr>
          <p:cNvSpPr txBox="1"/>
          <p:nvPr/>
        </p:nvSpPr>
        <p:spPr>
          <a:xfrm>
            <a:off x="5895703" y="5341359"/>
            <a:ext cx="2279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https://greenword.ru/2010/06/deadliest-caterpillar.html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920F2-0F16-49A0-8697-506CD9DE2708}"/>
              </a:ext>
            </a:extLst>
          </p:cNvPr>
          <p:cNvSpPr txBox="1"/>
          <p:nvPr/>
        </p:nvSpPr>
        <p:spPr>
          <a:xfrm>
            <a:off x="5974080" y="5501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https://ianimal.ru/topics/gusenica-roda-lonomiya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2C7951-0B71-41BA-A568-F059F940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3326"/>
            <a:ext cx="4559420" cy="256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8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927F86-34A8-4BCF-AE93-F45CA792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504417"/>
            <a:ext cx="10402752" cy="5849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52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F944C9-3E20-4BDB-A058-DFBDFABAD4FD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9BA18B-8EED-4258-89B1-5B84F145AFAB}"/>
              </a:ext>
            </a:extLst>
          </p:cNvPr>
          <p:cNvSpPr/>
          <p:nvPr/>
        </p:nvSpPr>
        <p:spPr>
          <a:xfrm>
            <a:off x="574447" y="504847"/>
            <a:ext cx="1440000" cy="1440000"/>
          </a:xfrm>
          <a:custGeom>
            <a:avLst/>
            <a:gdLst>
              <a:gd name="connsiteX0" fmla="*/ 0 w 1440000"/>
              <a:gd name="connsiteY0" fmla="*/ 0 h 1440000"/>
              <a:gd name="connsiteX1" fmla="*/ 465600 w 1440000"/>
              <a:gd name="connsiteY1" fmla="*/ 0 h 1440000"/>
              <a:gd name="connsiteX2" fmla="*/ 974400 w 1440000"/>
              <a:gd name="connsiteY2" fmla="*/ 0 h 1440000"/>
              <a:gd name="connsiteX3" fmla="*/ 1440000 w 1440000"/>
              <a:gd name="connsiteY3" fmla="*/ 0 h 1440000"/>
              <a:gd name="connsiteX4" fmla="*/ 1440000 w 1440000"/>
              <a:gd name="connsiteY4" fmla="*/ 465600 h 1440000"/>
              <a:gd name="connsiteX5" fmla="*/ 1440000 w 1440000"/>
              <a:gd name="connsiteY5" fmla="*/ 945600 h 1440000"/>
              <a:gd name="connsiteX6" fmla="*/ 1440000 w 1440000"/>
              <a:gd name="connsiteY6" fmla="*/ 1440000 h 1440000"/>
              <a:gd name="connsiteX7" fmla="*/ 931200 w 1440000"/>
              <a:gd name="connsiteY7" fmla="*/ 1440000 h 1440000"/>
              <a:gd name="connsiteX8" fmla="*/ 436800 w 1440000"/>
              <a:gd name="connsiteY8" fmla="*/ 1440000 h 1440000"/>
              <a:gd name="connsiteX9" fmla="*/ 0 w 1440000"/>
              <a:gd name="connsiteY9" fmla="*/ 1440000 h 1440000"/>
              <a:gd name="connsiteX10" fmla="*/ 0 w 1440000"/>
              <a:gd name="connsiteY10" fmla="*/ 1003200 h 1440000"/>
              <a:gd name="connsiteX11" fmla="*/ 0 w 1440000"/>
              <a:gd name="connsiteY11" fmla="*/ 537600 h 1440000"/>
              <a:gd name="connsiteX12" fmla="*/ 0 w 1440000"/>
              <a:gd name="connsiteY12" fmla="*/ 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0000" h="1440000" fill="none" extrusionOk="0">
                <a:moveTo>
                  <a:pt x="0" y="0"/>
                </a:moveTo>
                <a:cubicBezTo>
                  <a:pt x="223142" y="-48947"/>
                  <a:pt x="316284" y="15047"/>
                  <a:pt x="465600" y="0"/>
                </a:cubicBezTo>
                <a:cubicBezTo>
                  <a:pt x="614916" y="-15047"/>
                  <a:pt x="790735" y="19178"/>
                  <a:pt x="974400" y="0"/>
                </a:cubicBezTo>
                <a:cubicBezTo>
                  <a:pt x="1158065" y="-19178"/>
                  <a:pt x="1315031" y="5972"/>
                  <a:pt x="1440000" y="0"/>
                </a:cubicBezTo>
                <a:cubicBezTo>
                  <a:pt x="1445255" y="148154"/>
                  <a:pt x="1439894" y="363977"/>
                  <a:pt x="1440000" y="465600"/>
                </a:cubicBezTo>
                <a:cubicBezTo>
                  <a:pt x="1440106" y="567223"/>
                  <a:pt x="1393620" y="838053"/>
                  <a:pt x="1440000" y="945600"/>
                </a:cubicBezTo>
                <a:cubicBezTo>
                  <a:pt x="1486380" y="1053147"/>
                  <a:pt x="1405280" y="1266194"/>
                  <a:pt x="1440000" y="1440000"/>
                </a:cubicBezTo>
                <a:cubicBezTo>
                  <a:pt x="1255908" y="1478930"/>
                  <a:pt x="1048354" y="1428095"/>
                  <a:pt x="931200" y="1440000"/>
                </a:cubicBezTo>
                <a:cubicBezTo>
                  <a:pt x="814046" y="1451905"/>
                  <a:pt x="603395" y="1384768"/>
                  <a:pt x="436800" y="1440000"/>
                </a:cubicBezTo>
                <a:cubicBezTo>
                  <a:pt x="270205" y="1495232"/>
                  <a:pt x="184334" y="1412027"/>
                  <a:pt x="0" y="1440000"/>
                </a:cubicBezTo>
                <a:cubicBezTo>
                  <a:pt x="-21813" y="1252963"/>
                  <a:pt x="7067" y="1205052"/>
                  <a:pt x="0" y="1003200"/>
                </a:cubicBezTo>
                <a:cubicBezTo>
                  <a:pt x="-7067" y="801348"/>
                  <a:pt x="3105" y="659859"/>
                  <a:pt x="0" y="537600"/>
                </a:cubicBezTo>
                <a:cubicBezTo>
                  <a:pt x="-3105" y="415341"/>
                  <a:pt x="8509" y="175800"/>
                  <a:pt x="0" y="0"/>
                </a:cubicBezTo>
                <a:close/>
              </a:path>
              <a:path w="1440000" h="1440000" stroke="0" extrusionOk="0">
                <a:moveTo>
                  <a:pt x="0" y="0"/>
                </a:moveTo>
                <a:cubicBezTo>
                  <a:pt x="170496" y="-55530"/>
                  <a:pt x="353363" y="50185"/>
                  <a:pt x="465600" y="0"/>
                </a:cubicBezTo>
                <a:cubicBezTo>
                  <a:pt x="577837" y="-50185"/>
                  <a:pt x="792698" y="1566"/>
                  <a:pt x="902400" y="0"/>
                </a:cubicBezTo>
                <a:cubicBezTo>
                  <a:pt x="1012102" y="-1566"/>
                  <a:pt x="1299028" y="35760"/>
                  <a:pt x="1440000" y="0"/>
                </a:cubicBezTo>
                <a:cubicBezTo>
                  <a:pt x="1488700" y="98227"/>
                  <a:pt x="1426259" y="297139"/>
                  <a:pt x="1440000" y="436800"/>
                </a:cubicBezTo>
                <a:cubicBezTo>
                  <a:pt x="1453741" y="576461"/>
                  <a:pt x="1405411" y="740451"/>
                  <a:pt x="1440000" y="902400"/>
                </a:cubicBezTo>
                <a:cubicBezTo>
                  <a:pt x="1474589" y="1064349"/>
                  <a:pt x="1433181" y="1176841"/>
                  <a:pt x="1440000" y="1440000"/>
                </a:cubicBezTo>
                <a:cubicBezTo>
                  <a:pt x="1202994" y="1485698"/>
                  <a:pt x="1184467" y="1389631"/>
                  <a:pt x="960000" y="1440000"/>
                </a:cubicBezTo>
                <a:cubicBezTo>
                  <a:pt x="735533" y="1490369"/>
                  <a:pt x="656497" y="1387287"/>
                  <a:pt x="465600" y="1440000"/>
                </a:cubicBezTo>
                <a:cubicBezTo>
                  <a:pt x="274703" y="1492713"/>
                  <a:pt x="232280" y="1395612"/>
                  <a:pt x="0" y="1440000"/>
                </a:cubicBezTo>
                <a:cubicBezTo>
                  <a:pt x="-58156" y="1247764"/>
                  <a:pt x="25947" y="1109052"/>
                  <a:pt x="0" y="931200"/>
                </a:cubicBezTo>
                <a:cubicBezTo>
                  <a:pt x="-25947" y="753348"/>
                  <a:pt x="38054" y="612863"/>
                  <a:pt x="0" y="494400"/>
                </a:cubicBezTo>
                <a:cubicBezTo>
                  <a:pt x="-38054" y="375937"/>
                  <a:pt x="15016" y="24002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106766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2966DE-A5BE-41FB-A3A9-E6538B2F7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24759"/>
          <a:stretch/>
        </p:blipFill>
        <p:spPr bwMode="auto">
          <a:xfrm>
            <a:off x="4678326" y="2426447"/>
            <a:ext cx="4275174" cy="29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охожее изображение">
            <a:extLst>
              <a:ext uri="{FF2B5EF4-FFF2-40B4-BE49-F238E27FC236}">
                <a16:creationId xmlns:a16="http://schemas.microsoft.com/office/drawing/2014/main" id="{860081C0-520C-42DA-BD08-4CBB1D87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144" y="440484"/>
            <a:ext cx="2988516" cy="298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569780-83F3-42D0-8BE8-1AC147B45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1393258" y="3844426"/>
            <a:ext cx="923427" cy="1174256"/>
          </a:xfrm>
          <a:custGeom>
            <a:avLst/>
            <a:gdLst>
              <a:gd name="connsiteX0" fmla="*/ 0 w 923427"/>
              <a:gd name="connsiteY0" fmla="*/ 0 h 1174256"/>
              <a:gd name="connsiteX1" fmla="*/ 470948 w 923427"/>
              <a:gd name="connsiteY1" fmla="*/ 0 h 1174256"/>
              <a:gd name="connsiteX2" fmla="*/ 923427 w 923427"/>
              <a:gd name="connsiteY2" fmla="*/ 0 h 1174256"/>
              <a:gd name="connsiteX3" fmla="*/ 923427 w 923427"/>
              <a:gd name="connsiteY3" fmla="*/ 575385 h 1174256"/>
              <a:gd name="connsiteX4" fmla="*/ 923427 w 923427"/>
              <a:gd name="connsiteY4" fmla="*/ 1174256 h 1174256"/>
              <a:gd name="connsiteX5" fmla="*/ 452479 w 923427"/>
              <a:gd name="connsiteY5" fmla="*/ 1174256 h 1174256"/>
              <a:gd name="connsiteX6" fmla="*/ 0 w 923427"/>
              <a:gd name="connsiteY6" fmla="*/ 1174256 h 1174256"/>
              <a:gd name="connsiteX7" fmla="*/ 0 w 923427"/>
              <a:gd name="connsiteY7" fmla="*/ 622356 h 1174256"/>
              <a:gd name="connsiteX8" fmla="*/ 0 w 923427"/>
              <a:gd name="connsiteY8" fmla="*/ 0 h 117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27" h="1174256" extrusionOk="0">
                <a:moveTo>
                  <a:pt x="0" y="0"/>
                </a:moveTo>
                <a:cubicBezTo>
                  <a:pt x="228973" y="-28853"/>
                  <a:pt x="376718" y="34979"/>
                  <a:pt x="470948" y="0"/>
                </a:cubicBezTo>
                <a:cubicBezTo>
                  <a:pt x="565178" y="-34979"/>
                  <a:pt x="735311" y="15755"/>
                  <a:pt x="923427" y="0"/>
                </a:cubicBezTo>
                <a:cubicBezTo>
                  <a:pt x="947612" y="283164"/>
                  <a:pt x="875854" y="317927"/>
                  <a:pt x="923427" y="575385"/>
                </a:cubicBezTo>
                <a:cubicBezTo>
                  <a:pt x="971000" y="832843"/>
                  <a:pt x="917474" y="1032952"/>
                  <a:pt x="923427" y="1174256"/>
                </a:cubicBezTo>
                <a:cubicBezTo>
                  <a:pt x="752176" y="1202973"/>
                  <a:pt x="644676" y="1129814"/>
                  <a:pt x="452479" y="1174256"/>
                </a:cubicBezTo>
                <a:cubicBezTo>
                  <a:pt x="260282" y="1218698"/>
                  <a:pt x="201118" y="1136444"/>
                  <a:pt x="0" y="1174256"/>
                </a:cubicBezTo>
                <a:cubicBezTo>
                  <a:pt x="-46800" y="1007856"/>
                  <a:pt x="8221" y="860048"/>
                  <a:pt x="0" y="622356"/>
                </a:cubicBezTo>
                <a:cubicBezTo>
                  <a:pt x="-8221" y="384664"/>
                  <a:pt x="51237" y="26228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5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61AC7-102B-426E-91F8-F03BCE03981B}"/>
              </a:ext>
            </a:extLst>
          </p:cNvPr>
          <p:cNvSpPr/>
          <p:nvPr/>
        </p:nvSpPr>
        <p:spPr>
          <a:xfrm>
            <a:off x="394447" y="328706"/>
            <a:ext cx="1800000" cy="2097741"/>
          </a:xfrm>
          <a:custGeom>
            <a:avLst/>
            <a:gdLst>
              <a:gd name="connsiteX0" fmla="*/ 0 w 1800000"/>
              <a:gd name="connsiteY0" fmla="*/ 0 h 2097741"/>
              <a:gd name="connsiteX1" fmla="*/ 618000 w 1800000"/>
              <a:gd name="connsiteY1" fmla="*/ 0 h 2097741"/>
              <a:gd name="connsiteX2" fmla="*/ 1218000 w 1800000"/>
              <a:gd name="connsiteY2" fmla="*/ 0 h 2097741"/>
              <a:gd name="connsiteX3" fmla="*/ 1800000 w 1800000"/>
              <a:gd name="connsiteY3" fmla="*/ 0 h 2097741"/>
              <a:gd name="connsiteX4" fmla="*/ 1800000 w 1800000"/>
              <a:gd name="connsiteY4" fmla="*/ 741202 h 2097741"/>
              <a:gd name="connsiteX5" fmla="*/ 1800000 w 1800000"/>
              <a:gd name="connsiteY5" fmla="*/ 1482404 h 2097741"/>
              <a:gd name="connsiteX6" fmla="*/ 1800000 w 1800000"/>
              <a:gd name="connsiteY6" fmla="*/ 2097741 h 2097741"/>
              <a:gd name="connsiteX7" fmla="*/ 1236000 w 1800000"/>
              <a:gd name="connsiteY7" fmla="*/ 2097741 h 2097741"/>
              <a:gd name="connsiteX8" fmla="*/ 672000 w 1800000"/>
              <a:gd name="connsiteY8" fmla="*/ 2097741 h 2097741"/>
              <a:gd name="connsiteX9" fmla="*/ 0 w 1800000"/>
              <a:gd name="connsiteY9" fmla="*/ 2097741 h 2097741"/>
              <a:gd name="connsiteX10" fmla="*/ 0 w 1800000"/>
              <a:gd name="connsiteY10" fmla="*/ 1461426 h 2097741"/>
              <a:gd name="connsiteX11" fmla="*/ 0 w 1800000"/>
              <a:gd name="connsiteY11" fmla="*/ 720224 h 2097741"/>
              <a:gd name="connsiteX12" fmla="*/ 0 w 1800000"/>
              <a:gd name="connsiteY12" fmla="*/ 0 h 209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0000" h="2097741" fill="none" extrusionOk="0">
                <a:moveTo>
                  <a:pt x="0" y="0"/>
                </a:moveTo>
                <a:cubicBezTo>
                  <a:pt x="127655" y="-28651"/>
                  <a:pt x="421546" y="1783"/>
                  <a:pt x="618000" y="0"/>
                </a:cubicBezTo>
                <a:cubicBezTo>
                  <a:pt x="814454" y="-1783"/>
                  <a:pt x="1034406" y="-3536"/>
                  <a:pt x="1218000" y="0"/>
                </a:cubicBezTo>
                <a:cubicBezTo>
                  <a:pt x="1401594" y="3536"/>
                  <a:pt x="1617971" y="-12027"/>
                  <a:pt x="1800000" y="0"/>
                </a:cubicBezTo>
                <a:cubicBezTo>
                  <a:pt x="1768338" y="242870"/>
                  <a:pt x="1817134" y="475778"/>
                  <a:pt x="1800000" y="741202"/>
                </a:cubicBezTo>
                <a:cubicBezTo>
                  <a:pt x="1782866" y="1006626"/>
                  <a:pt x="1825302" y="1326228"/>
                  <a:pt x="1800000" y="1482404"/>
                </a:cubicBezTo>
                <a:cubicBezTo>
                  <a:pt x="1774698" y="1638580"/>
                  <a:pt x="1769856" y="1810519"/>
                  <a:pt x="1800000" y="2097741"/>
                </a:cubicBezTo>
                <a:cubicBezTo>
                  <a:pt x="1660903" y="2093031"/>
                  <a:pt x="1488799" y="2082848"/>
                  <a:pt x="1236000" y="2097741"/>
                </a:cubicBezTo>
                <a:cubicBezTo>
                  <a:pt x="983201" y="2112634"/>
                  <a:pt x="928087" y="2123823"/>
                  <a:pt x="672000" y="2097741"/>
                </a:cubicBezTo>
                <a:cubicBezTo>
                  <a:pt x="415913" y="2071659"/>
                  <a:pt x="185303" y="2105650"/>
                  <a:pt x="0" y="2097741"/>
                </a:cubicBezTo>
                <a:cubicBezTo>
                  <a:pt x="26123" y="1803196"/>
                  <a:pt x="8752" y="1654606"/>
                  <a:pt x="0" y="1461426"/>
                </a:cubicBezTo>
                <a:cubicBezTo>
                  <a:pt x="-8752" y="1268246"/>
                  <a:pt x="-6451" y="944021"/>
                  <a:pt x="0" y="720224"/>
                </a:cubicBezTo>
                <a:cubicBezTo>
                  <a:pt x="6451" y="496427"/>
                  <a:pt x="10777" y="259157"/>
                  <a:pt x="0" y="0"/>
                </a:cubicBezTo>
                <a:close/>
              </a:path>
              <a:path w="1800000" h="2097741" stroke="0" extrusionOk="0">
                <a:moveTo>
                  <a:pt x="0" y="0"/>
                </a:moveTo>
                <a:cubicBezTo>
                  <a:pt x="133185" y="-3863"/>
                  <a:pt x="317003" y="14184"/>
                  <a:pt x="564000" y="0"/>
                </a:cubicBezTo>
                <a:cubicBezTo>
                  <a:pt x="810997" y="-14184"/>
                  <a:pt x="879936" y="17295"/>
                  <a:pt x="1146000" y="0"/>
                </a:cubicBezTo>
                <a:cubicBezTo>
                  <a:pt x="1412064" y="-17295"/>
                  <a:pt x="1584704" y="-19594"/>
                  <a:pt x="1800000" y="0"/>
                </a:cubicBezTo>
                <a:cubicBezTo>
                  <a:pt x="1826139" y="244981"/>
                  <a:pt x="1786656" y="318530"/>
                  <a:pt x="1800000" y="636315"/>
                </a:cubicBezTo>
                <a:cubicBezTo>
                  <a:pt x="1813344" y="954100"/>
                  <a:pt x="1827500" y="986179"/>
                  <a:pt x="1800000" y="1272630"/>
                </a:cubicBezTo>
                <a:cubicBezTo>
                  <a:pt x="1772500" y="1559082"/>
                  <a:pt x="1827401" y="1881141"/>
                  <a:pt x="1800000" y="2097741"/>
                </a:cubicBezTo>
                <a:cubicBezTo>
                  <a:pt x="1636109" y="2084398"/>
                  <a:pt x="1338974" y="2124513"/>
                  <a:pt x="1164000" y="2097741"/>
                </a:cubicBezTo>
                <a:cubicBezTo>
                  <a:pt x="989026" y="2070969"/>
                  <a:pt x="782080" y="2119285"/>
                  <a:pt x="600000" y="2097741"/>
                </a:cubicBezTo>
                <a:cubicBezTo>
                  <a:pt x="417920" y="2076197"/>
                  <a:pt x="217736" y="2126857"/>
                  <a:pt x="0" y="2097741"/>
                </a:cubicBezTo>
                <a:cubicBezTo>
                  <a:pt x="19933" y="1802373"/>
                  <a:pt x="5881" y="1679950"/>
                  <a:pt x="0" y="1356539"/>
                </a:cubicBezTo>
                <a:cubicBezTo>
                  <a:pt x="-5881" y="1033128"/>
                  <a:pt x="-14071" y="939711"/>
                  <a:pt x="0" y="720224"/>
                </a:cubicBezTo>
                <a:cubicBezTo>
                  <a:pt x="14071" y="500738"/>
                  <a:pt x="20190" y="32772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67180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880DE-CD9F-4625-B43A-CB5613A19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577365" y="475584"/>
            <a:ext cx="1434163" cy="1471828"/>
          </a:xfrm>
          <a:custGeom>
            <a:avLst/>
            <a:gdLst>
              <a:gd name="connsiteX0" fmla="*/ 0 w 1434163"/>
              <a:gd name="connsiteY0" fmla="*/ 0 h 1471828"/>
              <a:gd name="connsiteX1" fmla="*/ 492396 w 1434163"/>
              <a:gd name="connsiteY1" fmla="*/ 0 h 1471828"/>
              <a:gd name="connsiteX2" fmla="*/ 927425 w 1434163"/>
              <a:gd name="connsiteY2" fmla="*/ 0 h 1471828"/>
              <a:gd name="connsiteX3" fmla="*/ 1434163 w 1434163"/>
              <a:gd name="connsiteY3" fmla="*/ 0 h 1471828"/>
              <a:gd name="connsiteX4" fmla="*/ 1434163 w 1434163"/>
              <a:gd name="connsiteY4" fmla="*/ 461173 h 1471828"/>
              <a:gd name="connsiteX5" fmla="*/ 1434163 w 1434163"/>
              <a:gd name="connsiteY5" fmla="*/ 966500 h 1471828"/>
              <a:gd name="connsiteX6" fmla="*/ 1434163 w 1434163"/>
              <a:gd name="connsiteY6" fmla="*/ 1471828 h 1471828"/>
              <a:gd name="connsiteX7" fmla="*/ 927425 w 1434163"/>
              <a:gd name="connsiteY7" fmla="*/ 1471828 h 1471828"/>
              <a:gd name="connsiteX8" fmla="*/ 463713 w 1434163"/>
              <a:gd name="connsiteY8" fmla="*/ 1471828 h 1471828"/>
              <a:gd name="connsiteX9" fmla="*/ 0 w 1434163"/>
              <a:gd name="connsiteY9" fmla="*/ 1471828 h 1471828"/>
              <a:gd name="connsiteX10" fmla="*/ 0 w 1434163"/>
              <a:gd name="connsiteY10" fmla="*/ 966500 h 1471828"/>
              <a:gd name="connsiteX11" fmla="*/ 0 w 1434163"/>
              <a:gd name="connsiteY11" fmla="*/ 461173 h 1471828"/>
              <a:gd name="connsiteX12" fmla="*/ 0 w 1434163"/>
              <a:gd name="connsiteY12" fmla="*/ 0 h 147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4163" h="1471828" extrusionOk="0">
                <a:moveTo>
                  <a:pt x="0" y="0"/>
                </a:moveTo>
                <a:cubicBezTo>
                  <a:pt x="149650" y="-18406"/>
                  <a:pt x="307175" y="53612"/>
                  <a:pt x="492396" y="0"/>
                </a:cubicBezTo>
                <a:cubicBezTo>
                  <a:pt x="677617" y="-53612"/>
                  <a:pt x="747963" y="6478"/>
                  <a:pt x="927425" y="0"/>
                </a:cubicBezTo>
                <a:cubicBezTo>
                  <a:pt x="1106887" y="-6478"/>
                  <a:pt x="1260154" y="14560"/>
                  <a:pt x="1434163" y="0"/>
                </a:cubicBezTo>
                <a:cubicBezTo>
                  <a:pt x="1443371" y="134460"/>
                  <a:pt x="1431255" y="249123"/>
                  <a:pt x="1434163" y="461173"/>
                </a:cubicBezTo>
                <a:cubicBezTo>
                  <a:pt x="1437071" y="673223"/>
                  <a:pt x="1409487" y="737644"/>
                  <a:pt x="1434163" y="966500"/>
                </a:cubicBezTo>
                <a:cubicBezTo>
                  <a:pt x="1458839" y="1195356"/>
                  <a:pt x="1426550" y="1300710"/>
                  <a:pt x="1434163" y="1471828"/>
                </a:cubicBezTo>
                <a:cubicBezTo>
                  <a:pt x="1317137" y="1503683"/>
                  <a:pt x="1147211" y="1454030"/>
                  <a:pt x="927425" y="1471828"/>
                </a:cubicBezTo>
                <a:cubicBezTo>
                  <a:pt x="707639" y="1489626"/>
                  <a:pt x="685733" y="1465198"/>
                  <a:pt x="463713" y="1471828"/>
                </a:cubicBezTo>
                <a:cubicBezTo>
                  <a:pt x="241693" y="1478458"/>
                  <a:pt x="168085" y="1443547"/>
                  <a:pt x="0" y="1471828"/>
                </a:cubicBezTo>
                <a:cubicBezTo>
                  <a:pt x="-59460" y="1236520"/>
                  <a:pt x="35871" y="1134147"/>
                  <a:pt x="0" y="966500"/>
                </a:cubicBezTo>
                <a:cubicBezTo>
                  <a:pt x="-35871" y="798853"/>
                  <a:pt x="46374" y="703665"/>
                  <a:pt x="0" y="461173"/>
                </a:cubicBezTo>
                <a:cubicBezTo>
                  <a:pt x="-46374" y="218681"/>
                  <a:pt x="6006" y="1363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CF62A8C-4FAA-4984-805D-C757AA2A1F74}"/>
              </a:ext>
            </a:extLst>
          </p:cNvPr>
          <p:cNvGrpSpPr/>
          <p:nvPr/>
        </p:nvGrpSpPr>
        <p:grpSpPr>
          <a:xfrm rot="324122">
            <a:off x="10051794" y="211129"/>
            <a:ext cx="1800000" cy="2097741"/>
            <a:chOff x="3783342" y="328706"/>
            <a:chExt cx="1800000" cy="209774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7D9FB22-ED0B-44E5-B35E-1E41B07E888E}"/>
                </a:ext>
              </a:extLst>
            </p:cNvPr>
            <p:cNvSpPr/>
            <p:nvPr/>
          </p:nvSpPr>
          <p:spPr>
            <a:xfrm>
              <a:off x="3783342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6327DCEA-ECBA-46A7-ADE8-0B78E05D5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66" t="18563" r="52223" b="54047"/>
            <a:stretch/>
          </p:blipFill>
          <p:spPr bwMode="auto">
            <a:xfrm>
              <a:off x="3966260" y="475584"/>
              <a:ext cx="1434163" cy="1471828"/>
            </a:xfrm>
            <a:custGeom>
              <a:avLst/>
              <a:gdLst>
                <a:gd name="connsiteX0" fmla="*/ 0 w 1434163"/>
                <a:gd name="connsiteY0" fmla="*/ 0 h 1471828"/>
                <a:gd name="connsiteX1" fmla="*/ 492396 w 1434163"/>
                <a:gd name="connsiteY1" fmla="*/ 0 h 1471828"/>
                <a:gd name="connsiteX2" fmla="*/ 927425 w 1434163"/>
                <a:gd name="connsiteY2" fmla="*/ 0 h 1471828"/>
                <a:gd name="connsiteX3" fmla="*/ 1434163 w 1434163"/>
                <a:gd name="connsiteY3" fmla="*/ 0 h 1471828"/>
                <a:gd name="connsiteX4" fmla="*/ 1434163 w 1434163"/>
                <a:gd name="connsiteY4" fmla="*/ 461173 h 1471828"/>
                <a:gd name="connsiteX5" fmla="*/ 1434163 w 1434163"/>
                <a:gd name="connsiteY5" fmla="*/ 966500 h 1471828"/>
                <a:gd name="connsiteX6" fmla="*/ 1434163 w 1434163"/>
                <a:gd name="connsiteY6" fmla="*/ 1471828 h 1471828"/>
                <a:gd name="connsiteX7" fmla="*/ 927425 w 1434163"/>
                <a:gd name="connsiteY7" fmla="*/ 1471828 h 1471828"/>
                <a:gd name="connsiteX8" fmla="*/ 463713 w 1434163"/>
                <a:gd name="connsiteY8" fmla="*/ 1471828 h 1471828"/>
                <a:gd name="connsiteX9" fmla="*/ 0 w 1434163"/>
                <a:gd name="connsiteY9" fmla="*/ 1471828 h 1471828"/>
                <a:gd name="connsiteX10" fmla="*/ 0 w 1434163"/>
                <a:gd name="connsiteY10" fmla="*/ 966500 h 1471828"/>
                <a:gd name="connsiteX11" fmla="*/ 0 w 1434163"/>
                <a:gd name="connsiteY11" fmla="*/ 461173 h 1471828"/>
                <a:gd name="connsiteX12" fmla="*/ 0 w 143416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4163" h="1471828" extrusionOk="0">
                  <a:moveTo>
                    <a:pt x="0" y="0"/>
                  </a:moveTo>
                  <a:cubicBezTo>
                    <a:pt x="149650" y="-18406"/>
                    <a:pt x="307175" y="53612"/>
                    <a:pt x="492396" y="0"/>
                  </a:cubicBezTo>
                  <a:cubicBezTo>
                    <a:pt x="677617" y="-53612"/>
                    <a:pt x="747963" y="6478"/>
                    <a:pt x="927425" y="0"/>
                  </a:cubicBezTo>
                  <a:cubicBezTo>
                    <a:pt x="1106887" y="-6478"/>
                    <a:pt x="1260154" y="14560"/>
                    <a:pt x="1434163" y="0"/>
                  </a:cubicBezTo>
                  <a:cubicBezTo>
                    <a:pt x="1443371" y="134460"/>
                    <a:pt x="1431255" y="249123"/>
                    <a:pt x="1434163" y="461173"/>
                  </a:cubicBezTo>
                  <a:cubicBezTo>
                    <a:pt x="1437071" y="673223"/>
                    <a:pt x="1409487" y="737644"/>
                    <a:pt x="1434163" y="966500"/>
                  </a:cubicBezTo>
                  <a:cubicBezTo>
                    <a:pt x="1458839" y="1195356"/>
                    <a:pt x="1426550" y="1300710"/>
                    <a:pt x="1434163" y="1471828"/>
                  </a:cubicBezTo>
                  <a:cubicBezTo>
                    <a:pt x="1317137" y="1503683"/>
                    <a:pt x="1147211" y="1454030"/>
                    <a:pt x="927425" y="1471828"/>
                  </a:cubicBezTo>
                  <a:cubicBezTo>
                    <a:pt x="707639" y="1489626"/>
                    <a:pt x="685733" y="1465198"/>
                    <a:pt x="463713" y="1471828"/>
                  </a:cubicBezTo>
                  <a:cubicBezTo>
                    <a:pt x="241693" y="1478458"/>
                    <a:pt x="168085" y="1443547"/>
                    <a:pt x="0" y="1471828"/>
                  </a:cubicBezTo>
                  <a:cubicBezTo>
                    <a:pt x="-59460" y="1236520"/>
                    <a:pt x="35871" y="1134147"/>
                    <a:pt x="0" y="966500"/>
                  </a:cubicBezTo>
                  <a:cubicBezTo>
                    <a:pt x="-35871" y="798853"/>
                    <a:pt x="46374" y="703665"/>
                    <a:pt x="0" y="461173"/>
                  </a:cubicBezTo>
                  <a:cubicBezTo>
                    <a:pt x="-46374" y="218681"/>
                    <a:pt x="6006" y="136346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325137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97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5DB1A1E-E196-43FB-BD26-1D4370F8EED4}"/>
              </a:ext>
            </a:extLst>
          </p:cNvPr>
          <p:cNvGrpSpPr/>
          <p:nvPr/>
        </p:nvGrpSpPr>
        <p:grpSpPr>
          <a:xfrm rot="21372634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3B61AC7-102B-426E-91F8-F03BCE03981B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5948A57C-3F05-48DF-81F7-997557E8D7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3602343" y="3095035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1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5DB1A1E-E196-43FB-BD26-1D4370F8EED4}"/>
              </a:ext>
            </a:extLst>
          </p:cNvPr>
          <p:cNvGrpSpPr/>
          <p:nvPr/>
        </p:nvGrpSpPr>
        <p:grpSpPr>
          <a:xfrm rot="21372634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13B61AC7-102B-426E-91F8-F03BCE03981B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26" name="Picture 2" descr="Причина, по которой Доктор Манхэттен любит Марс | Супер Комикс! | Яндекс  Дзен">
              <a:extLst>
                <a:ext uri="{FF2B5EF4-FFF2-40B4-BE49-F238E27FC236}">
                  <a16:creationId xmlns:a16="http://schemas.microsoft.com/office/drawing/2014/main" id="{5948A57C-3F05-48DF-81F7-997557E8D7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97" t="19071" r="902" b="27293"/>
            <a:stretch/>
          </p:blipFill>
          <p:spPr bwMode="auto">
            <a:xfrm>
              <a:off x="532250" y="524086"/>
              <a:ext cx="1524393" cy="1471828"/>
            </a:xfrm>
            <a:custGeom>
              <a:avLst/>
              <a:gdLst>
                <a:gd name="connsiteX0" fmla="*/ 0 w 1524393"/>
                <a:gd name="connsiteY0" fmla="*/ 0 h 1471828"/>
                <a:gd name="connsiteX1" fmla="*/ 508131 w 1524393"/>
                <a:gd name="connsiteY1" fmla="*/ 0 h 1471828"/>
                <a:gd name="connsiteX2" fmla="*/ 1031506 w 1524393"/>
                <a:gd name="connsiteY2" fmla="*/ 0 h 1471828"/>
                <a:gd name="connsiteX3" fmla="*/ 1524393 w 1524393"/>
                <a:gd name="connsiteY3" fmla="*/ 0 h 1471828"/>
                <a:gd name="connsiteX4" fmla="*/ 1524393 w 1524393"/>
                <a:gd name="connsiteY4" fmla="*/ 461173 h 1471828"/>
                <a:gd name="connsiteX5" fmla="*/ 1524393 w 1524393"/>
                <a:gd name="connsiteY5" fmla="*/ 937064 h 1471828"/>
                <a:gd name="connsiteX6" fmla="*/ 1524393 w 1524393"/>
                <a:gd name="connsiteY6" fmla="*/ 1471828 h 1471828"/>
                <a:gd name="connsiteX7" fmla="*/ 1061994 w 1524393"/>
                <a:gd name="connsiteY7" fmla="*/ 1471828 h 1471828"/>
                <a:gd name="connsiteX8" fmla="*/ 538619 w 1524393"/>
                <a:gd name="connsiteY8" fmla="*/ 1471828 h 1471828"/>
                <a:gd name="connsiteX9" fmla="*/ 0 w 1524393"/>
                <a:gd name="connsiteY9" fmla="*/ 1471828 h 1471828"/>
                <a:gd name="connsiteX10" fmla="*/ 0 w 1524393"/>
                <a:gd name="connsiteY10" fmla="*/ 1025374 h 1471828"/>
                <a:gd name="connsiteX11" fmla="*/ 0 w 1524393"/>
                <a:gd name="connsiteY11" fmla="*/ 505328 h 1471828"/>
                <a:gd name="connsiteX12" fmla="*/ 0 w 1524393"/>
                <a:gd name="connsiteY12" fmla="*/ 0 h 147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393" h="1471828" extrusionOk="0">
                  <a:moveTo>
                    <a:pt x="0" y="0"/>
                  </a:moveTo>
                  <a:cubicBezTo>
                    <a:pt x="101877" y="-58897"/>
                    <a:pt x="265009" y="18754"/>
                    <a:pt x="508131" y="0"/>
                  </a:cubicBezTo>
                  <a:cubicBezTo>
                    <a:pt x="751253" y="-18754"/>
                    <a:pt x="924335" y="23506"/>
                    <a:pt x="1031506" y="0"/>
                  </a:cubicBezTo>
                  <a:cubicBezTo>
                    <a:pt x="1138678" y="-23506"/>
                    <a:pt x="1390297" y="807"/>
                    <a:pt x="1524393" y="0"/>
                  </a:cubicBezTo>
                  <a:cubicBezTo>
                    <a:pt x="1535329" y="224941"/>
                    <a:pt x="1487506" y="272568"/>
                    <a:pt x="1524393" y="461173"/>
                  </a:cubicBezTo>
                  <a:cubicBezTo>
                    <a:pt x="1561280" y="649778"/>
                    <a:pt x="1508536" y="788456"/>
                    <a:pt x="1524393" y="937064"/>
                  </a:cubicBezTo>
                  <a:cubicBezTo>
                    <a:pt x="1540250" y="1085672"/>
                    <a:pt x="1472161" y="1235731"/>
                    <a:pt x="1524393" y="1471828"/>
                  </a:cubicBezTo>
                  <a:cubicBezTo>
                    <a:pt x="1349545" y="1487181"/>
                    <a:pt x="1210555" y="1461880"/>
                    <a:pt x="1061994" y="1471828"/>
                  </a:cubicBezTo>
                  <a:cubicBezTo>
                    <a:pt x="913433" y="1481776"/>
                    <a:pt x="705966" y="1436929"/>
                    <a:pt x="538619" y="1471828"/>
                  </a:cubicBezTo>
                  <a:cubicBezTo>
                    <a:pt x="371272" y="1506727"/>
                    <a:pt x="208270" y="1430150"/>
                    <a:pt x="0" y="1471828"/>
                  </a:cubicBezTo>
                  <a:cubicBezTo>
                    <a:pt x="-40286" y="1285438"/>
                    <a:pt x="31806" y="1153813"/>
                    <a:pt x="0" y="1025374"/>
                  </a:cubicBezTo>
                  <a:cubicBezTo>
                    <a:pt x="-31806" y="896935"/>
                    <a:pt x="33446" y="669100"/>
                    <a:pt x="0" y="505328"/>
                  </a:cubicBezTo>
                  <a:cubicBezTo>
                    <a:pt x="-33446" y="341556"/>
                    <a:pt x="48890" y="163613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4596118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0EF734E-C828-4400-A2B1-569C811B1B0C}"/>
              </a:ext>
            </a:extLst>
          </p:cNvPr>
          <p:cNvGrpSpPr/>
          <p:nvPr/>
        </p:nvGrpSpPr>
        <p:grpSpPr>
          <a:xfrm>
            <a:off x="923827" y="153941"/>
            <a:ext cx="4996206" cy="5267436"/>
            <a:chOff x="923827" y="153941"/>
            <a:chExt cx="4996206" cy="5267436"/>
          </a:xfrm>
        </p:grpSpPr>
        <p:pic>
          <p:nvPicPr>
            <p:cNvPr id="2050" name="Picture 2" descr="Карикатура «Дружеская помощь», Виталий Подвицкий. В теме «В космосе».  Карикатуры, комиксы, шаржи">
              <a:extLst>
                <a:ext uri="{FF2B5EF4-FFF2-40B4-BE49-F238E27FC236}">
                  <a16:creationId xmlns:a16="http://schemas.microsoft.com/office/drawing/2014/main" id="{8531BD56-2D8B-487F-8FE8-98C9071500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7465" r="37782" b="15728"/>
            <a:stretch/>
          </p:blipFill>
          <p:spPr bwMode="auto">
            <a:xfrm>
              <a:off x="923827" y="153941"/>
              <a:ext cx="4996206" cy="5267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6D3530E7-9AAF-42CB-B473-1259B22600DB}"/>
                </a:ext>
              </a:extLst>
            </p:cNvPr>
            <p:cNvSpPr/>
            <p:nvPr/>
          </p:nvSpPr>
          <p:spPr>
            <a:xfrm rot="19416747">
              <a:off x="2552922" y="1719720"/>
              <a:ext cx="1207503" cy="770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871343C-6B70-4217-BC77-6EA665A81D21}"/>
                </a:ext>
              </a:extLst>
            </p:cNvPr>
            <p:cNvSpPr/>
            <p:nvPr/>
          </p:nvSpPr>
          <p:spPr>
            <a:xfrm rot="21004561">
              <a:off x="2493723" y="1225963"/>
              <a:ext cx="1369054" cy="80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dirty="0">
                  <a:solidFill>
                    <a:schemeClr val="tx1"/>
                  </a:solidFill>
                </a:rPr>
                <a:t>База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717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C7B471A-D074-4832-878A-459858418B34}"/>
              </a:ext>
            </a:extLst>
          </p:cNvPr>
          <p:cNvGrpSpPr/>
          <p:nvPr/>
        </p:nvGrpSpPr>
        <p:grpSpPr>
          <a:xfrm rot="183392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45BAFC4-E7C8-482D-A3D4-B299FC8EF4C9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6F241D1F-CE29-4652-9CC9-31F9038F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33" y="492278"/>
              <a:ext cx="1457529" cy="1540500"/>
            </a:xfrm>
            <a:custGeom>
              <a:avLst/>
              <a:gdLst>
                <a:gd name="connsiteX0" fmla="*/ 0 w 1457529"/>
                <a:gd name="connsiteY0" fmla="*/ 0 h 1540500"/>
                <a:gd name="connsiteX1" fmla="*/ 456692 w 1457529"/>
                <a:gd name="connsiteY1" fmla="*/ 0 h 1540500"/>
                <a:gd name="connsiteX2" fmla="*/ 913385 w 1457529"/>
                <a:gd name="connsiteY2" fmla="*/ 0 h 1540500"/>
                <a:gd name="connsiteX3" fmla="*/ 1457529 w 1457529"/>
                <a:gd name="connsiteY3" fmla="*/ 0 h 1540500"/>
                <a:gd name="connsiteX4" fmla="*/ 1457529 w 1457529"/>
                <a:gd name="connsiteY4" fmla="*/ 482690 h 1540500"/>
                <a:gd name="connsiteX5" fmla="*/ 1457529 w 1457529"/>
                <a:gd name="connsiteY5" fmla="*/ 1027000 h 1540500"/>
                <a:gd name="connsiteX6" fmla="*/ 1457529 w 1457529"/>
                <a:gd name="connsiteY6" fmla="*/ 1540500 h 1540500"/>
                <a:gd name="connsiteX7" fmla="*/ 971686 w 1457529"/>
                <a:gd name="connsiteY7" fmla="*/ 1540500 h 1540500"/>
                <a:gd name="connsiteX8" fmla="*/ 456692 w 1457529"/>
                <a:gd name="connsiteY8" fmla="*/ 1540500 h 1540500"/>
                <a:gd name="connsiteX9" fmla="*/ 0 w 1457529"/>
                <a:gd name="connsiteY9" fmla="*/ 1540500 h 1540500"/>
                <a:gd name="connsiteX10" fmla="*/ 0 w 1457529"/>
                <a:gd name="connsiteY10" fmla="*/ 1011595 h 1540500"/>
                <a:gd name="connsiteX11" fmla="*/ 0 w 1457529"/>
                <a:gd name="connsiteY11" fmla="*/ 544310 h 1540500"/>
                <a:gd name="connsiteX12" fmla="*/ 0 w 1457529"/>
                <a:gd name="connsiteY12" fmla="*/ 0 h 154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529" h="1540500" fill="none" extrusionOk="0">
                  <a:moveTo>
                    <a:pt x="0" y="0"/>
                  </a:moveTo>
                  <a:cubicBezTo>
                    <a:pt x="167547" y="-10789"/>
                    <a:pt x="254027" y="11133"/>
                    <a:pt x="456692" y="0"/>
                  </a:cubicBezTo>
                  <a:cubicBezTo>
                    <a:pt x="659357" y="-11133"/>
                    <a:pt x="798451" y="14405"/>
                    <a:pt x="913385" y="0"/>
                  </a:cubicBezTo>
                  <a:cubicBezTo>
                    <a:pt x="1028319" y="-14405"/>
                    <a:pt x="1207562" y="5926"/>
                    <a:pt x="1457529" y="0"/>
                  </a:cubicBezTo>
                  <a:cubicBezTo>
                    <a:pt x="1466357" y="117310"/>
                    <a:pt x="1437685" y="318983"/>
                    <a:pt x="1457529" y="482690"/>
                  </a:cubicBezTo>
                  <a:cubicBezTo>
                    <a:pt x="1477373" y="646397"/>
                    <a:pt x="1417425" y="832956"/>
                    <a:pt x="1457529" y="1027000"/>
                  </a:cubicBezTo>
                  <a:cubicBezTo>
                    <a:pt x="1497633" y="1221044"/>
                    <a:pt x="1436680" y="1345382"/>
                    <a:pt x="1457529" y="1540500"/>
                  </a:cubicBezTo>
                  <a:cubicBezTo>
                    <a:pt x="1344552" y="1565833"/>
                    <a:pt x="1101708" y="1523831"/>
                    <a:pt x="971686" y="1540500"/>
                  </a:cubicBezTo>
                  <a:cubicBezTo>
                    <a:pt x="841664" y="1557169"/>
                    <a:pt x="666287" y="1481532"/>
                    <a:pt x="456692" y="1540500"/>
                  </a:cubicBezTo>
                  <a:cubicBezTo>
                    <a:pt x="247097" y="1599468"/>
                    <a:pt x="217341" y="1508235"/>
                    <a:pt x="0" y="1540500"/>
                  </a:cubicBezTo>
                  <a:cubicBezTo>
                    <a:pt x="-56100" y="1343148"/>
                    <a:pt x="35668" y="1260647"/>
                    <a:pt x="0" y="1011595"/>
                  </a:cubicBezTo>
                  <a:cubicBezTo>
                    <a:pt x="-35668" y="762544"/>
                    <a:pt x="43029" y="643393"/>
                    <a:pt x="0" y="544310"/>
                  </a:cubicBezTo>
                  <a:cubicBezTo>
                    <a:pt x="-43029" y="445228"/>
                    <a:pt x="46694" y="237102"/>
                    <a:pt x="0" y="0"/>
                  </a:cubicBezTo>
                  <a:close/>
                </a:path>
                <a:path w="1457529" h="1540500" stroke="0" extrusionOk="0">
                  <a:moveTo>
                    <a:pt x="0" y="0"/>
                  </a:moveTo>
                  <a:cubicBezTo>
                    <a:pt x="154123" y="-16855"/>
                    <a:pt x="269803" y="16935"/>
                    <a:pt x="500418" y="0"/>
                  </a:cubicBezTo>
                  <a:cubicBezTo>
                    <a:pt x="731033" y="-16935"/>
                    <a:pt x="791038" y="51550"/>
                    <a:pt x="1015412" y="0"/>
                  </a:cubicBezTo>
                  <a:cubicBezTo>
                    <a:pt x="1239786" y="-51550"/>
                    <a:pt x="1265324" y="28197"/>
                    <a:pt x="1457529" y="0"/>
                  </a:cubicBezTo>
                  <a:cubicBezTo>
                    <a:pt x="1470519" y="195461"/>
                    <a:pt x="1448534" y="278559"/>
                    <a:pt x="1457529" y="482690"/>
                  </a:cubicBezTo>
                  <a:cubicBezTo>
                    <a:pt x="1466524" y="686821"/>
                    <a:pt x="1406281" y="845930"/>
                    <a:pt x="1457529" y="949975"/>
                  </a:cubicBezTo>
                  <a:cubicBezTo>
                    <a:pt x="1508777" y="1054020"/>
                    <a:pt x="1402598" y="1367854"/>
                    <a:pt x="1457529" y="1540500"/>
                  </a:cubicBezTo>
                  <a:cubicBezTo>
                    <a:pt x="1231252" y="1569050"/>
                    <a:pt x="1140331" y="1513252"/>
                    <a:pt x="1000837" y="1540500"/>
                  </a:cubicBezTo>
                  <a:cubicBezTo>
                    <a:pt x="861343" y="1567748"/>
                    <a:pt x="654789" y="1514038"/>
                    <a:pt x="558719" y="1540500"/>
                  </a:cubicBezTo>
                  <a:cubicBezTo>
                    <a:pt x="462649" y="1566962"/>
                    <a:pt x="254210" y="1492082"/>
                    <a:pt x="0" y="1540500"/>
                  </a:cubicBezTo>
                  <a:cubicBezTo>
                    <a:pt x="-888" y="1399019"/>
                    <a:pt x="23942" y="1179072"/>
                    <a:pt x="0" y="1042405"/>
                  </a:cubicBezTo>
                  <a:cubicBezTo>
                    <a:pt x="-23942" y="905738"/>
                    <a:pt x="55034" y="671093"/>
                    <a:pt x="0" y="513500"/>
                  </a:cubicBezTo>
                  <a:cubicBezTo>
                    <a:pt x="-55034" y="355907"/>
                    <a:pt x="49520" y="228545"/>
                    <a:pt x="0" y="0"/>
                  </a:cubicBezTo>
                  <a:close/>
                </a:path>
              </a:pathLst>
            </a:custGeom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22320180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415078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956E8A3-E277-4EB0-90F4-61CC25127EE0}"/>
              </a:ext>
            </a:extLst>
          </p:cNvPr>
          <p:cNvSpPr/>
          <p:nvPr/>
        </p:nvSpPr>
        <p:spPr>
          <a:xfrm>
            <a:off x="9672000" y="0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35C6DE7-F935-4D1F-9EA8-67B6B8E0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6" t="18563" r="52223" b="54047"/>
          <a:stretch/>
        </p:blipFill>
        <p:spPr bwMode="auto">
          <a:xfrm>
            <a:off x="9672000" y="3690656"/>
            <a:ext cx="2737450" cy="2809343"/>
          </a:xfrm>
          <a:custGeom>
            <a:avLst/>
            <a:gdLst>
              <a:gd name="connsiteX0" fmla="*/ 0 w 2737450"/>
              <a:gd name="connsiteY0" fmla="*/ 0 h 2809343"/>
              <a:gd name="connsiteX1" fmla="*/ 574865 w 2737450"/>
              <a:gd name="connsiteY1" fmla="*/ 0 h 2809343"/>
              <a:gd name="connsiteX2" fmla="*/ 1040231 w 2737450"/>
              <a:gd name="connsiteY2" fmla="*/ 0 h 2809343"/>
              <a:gd name="connsiteX3" fmla="*/ 1560347 w 2737450"/>
              <a:gd name="connsiteY3" fmla="*/ 0 h 2809343"/>
              <a:gd name="connsiteX4" fmla="*/ 2053088 w 2737450"/>
              <a:gd name="connsiteY4" fmla="*/ 0 h 2809343"/>
              <a:gd name="connsiteX5" fmla="*/ 2737450 w 2737450"/>
              <a:gd name="connsiteY5" fmla="*/ 0 h 2809343"/>
              <a:gd name="connsiteX6" fmla="*/ 2737450 w 2737450"/>
              <a:gd name="connsiteY6" fmla="*/ 561869 h 2809343"/>
              <a:gd name="connsiteX7" fmla="*/ 2737450 w 2737450"/>
              <a:gd name="connsiteY7" fmla="*/ 1179924 h 2809343"/>
              <a:gd name="connsiteX8" fmla="*/ 2737450 w 2737450"/>
              <a:gd name="connsiteY8" fmla="*/ 1741793 h 2809343"/>
              <a:gd name="connsiteX9" fmla="*/ 2737450 w 2737450"/>
              <a:gd name="connsiteY9" fmla="*/ 2247474 h 2809343"/>
              <a:gd name="connsiteX10" fmla="*/ 2737450 w 2737450"/>
              <a:gd name="connsiteY10" fmla="*/ 2809343 h 2809343"/>
              <a:gd name="connsiteX11" fmla="*/ 2189960 w 2737450"/>
              <a:gd name="connsiteY11" fmla="*/ 2809343 h 2809343"/>
              <a:gd name="connsiteX12" fmla="*/ 1587721 w 2737450"/>
              <a:gd name="connsiteY12" fmla="*/ 2809343 h 2809343"/>
              <a:gd name="connsiteX13" fmla="*/ 1067605 w 2737450"/>
              <a:gd name="connsiteY13" fmla="*/ 2809343 h 2809343"/>
              <a:gd name="connsiteX14" fmla="*/ 520115 w 2737450"/>
              <a:gd name="connsiteY14" fmla="*/ 2809343 h 2809343"/>
              <a:gd name="connsiteX15" fmla="*/ 0 w 2737450"/>
              <a:gd name="connsiteY15" fmla="*/ 2809343 h 2809343"/>
              <a:gd name="connsiteX16" fmla="*/ 0 w 2737450"/>
              <a:gd name="connsiteY16" fmla="*/ 2191288 h 2809343"/>
              <a:gd name="connsiteX17" fmla="*/ 0 w 2737450"/>
              <a:gd name="connsiteY17" fmla="*/ 1601326 h 2809343"/>
              <a:gd name="connsiteX18" fmla="*/ 0 w 2737450"/>
              <a:gd name="connsiteY18" fmla="*/ 1067550 h 2809343"/>
              <a:gd name="connsiteX19" fmla="*/ 0 w 2737450"/>
              <a:gd name="connsiteY19" fmla="*/ 0 h 2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37450" h="2809343" extrusionOk="0">
                <a:moveTo>
                  <a:pt x="0" y="0"/>
                </a:moveTo>
                <a:cubicBezTo>
                  <a:pt x="249836" y="-37390"/>
                  <a:pt x="435880" y="59243"/>
                  <a:pt x="574865" y="0"/>
                </a:cubicBezTo>
                <a:cubicBezTo>
                  <a:pt x="713851" y="-59243"/>
                  <a:pt x="940159" y="12112"/>
                  <a:pt x="1040231" y="0"/>
                </a:cubicBezTo>
                <a:cubicBezTo>
                  <a:pt x="1140303" y="-12112"/>
                  <a:pt x="1328276" y="56203"/>
                  <a:pt x="1560347" y="0"/>
                </a:cubicBezTo>
                <a:cubicBezTo>
                  <a:pt x="1792418" y="-56203"/>
                  <a:pt x="1896091" y="55302"/>
                  <a:pt x="2053088" y="0"/>
                </a:cubicBezTo>
                <a:cubicBezTo>
                  <a:pt x="2210085" y="-55302"/>
                  <a:pt x="2425019" y="35656"/>
                  <a:pt x="2737450" y="0"/>
                </a:cubicBezTo>
                <a:cubicBezTo>
                  <a:pt x="2791251" y="156410"/>
                  <a:pt x="2715413" y="359199"/>
                  <a:pt x="2737450" y="561869"/>
                </a:cubicBezTo>
                <a:cubicBezTo>
                  <a:pt x="2759487" y="764539"/>
                  <a:pt x="2670533" y="908402"/>
                  <a:pt x="2737450" y="1179924"/>
                </a:cubicBezTo>
                <a:cubicBezTo>
                  <a:pt x="2804367" y="1451446"/>
                  <a:pt x="2681513" y="1563512"/>
                  <a:pt x="2737450" y="1741793"/>
                </a:cubicBezTo>
                <a:cubicBezTo>
                  <a:pt x="2793387" y="1920074"/>
                  <a:pt x="2695976" y="2041123"/>
                  <a:pt x="2737450" y="2247474"/>
                </a:cubicBezTo>
                <a:cubicBezTo>
                  <a:pt x="2778924" y="2453825"/>
                  <a:pt x="2674950" y="2663876"/>
                  <a:pt x="2737450" y="2809343"/>
                </a:cubicBezTo>
                <a:cubicBezTo>
                  <a:pt x="2517746" y="2841303"/>
                  <a:pt x="2363527" y="2776962"/>
                  <a:pt x="2189960" y="2809343"/>
                </a:cubicBezTo>
                <a:cubicBezTo>
                  <a:pt x="2016393" y="2841724"/>
                  <a:pt x="1734686" y="2740259"/>
                  <a:pt x="1587721" y="2809343"/>
                </a:cubicBezTo>
                <a:cubicBezTo>
                  <a:pt x="1440756" y="2878427"/>
                  <a:pt x="1194932" y="2781940"/>
                  <a:pt x="1067605" y="2809343"/>
                </a:cubicBezTo>
                <a:cubicBezTo>
                  <a:pt x="940278" y="2836746"/>
                  <a:pt x="634240" y="2747499"/>
                  <a:pt x="520115" y="2809343"/>
                </a:cubicBezTo>
                <a:cubicBezTo>
                  <a:pt x="405990" y="2871187"/>
                  <a:pt x="218134" y="2747367"/>
                  <a:pt x="0" y="2809343"/>
                </a:cubicBezTo>
                <a:cubicBezTo>
                  <a:pt x="-24159" y="2546951"/>
                  <a:pt x="31277" y="2440643"/>
                  <a:pt x="0" y="2191288"/>
                </a:cubicBezTo>
                <a:cubicBezTo>
                  <a:pt x="-31277" y="1941934"/>
                  <a:pt x="43913" y="1771762"/>
                  <a:pt x="0" y="1601326"/>
                </a:cubicBezTo>
                <a:cubicBezTo>
                  <a:pt x="-43913" y="1430890"/>
                  <a:pt x="58294" y="1259789"/>
                  <a:pt x="0" y="1067550"/>
                </a:cubicBezTo>
                <a:cubicBezTo>
                  <a:pt x="-58294" y="875311"/>
                  <a:pt x="23840" y="48237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325137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A5921C1-D04D-4547-9762-02B7E64DEAF6}"/>
              </a:ext>
            </a:extLst>
          </p:cNvPr>
          <p:cNvGrpSpPr/>
          <p:nvPr/>
        </p:nvGrpSpPr>
        <p:grpSpPr>
          <a:xfrm rot="334293">
            <a:off x="10032000" y="211129"/>
            <a:ext cx="1800000" cy="2097741"/>
            <a:chOff x="394447" y="328706"/>
            <a:chExt cx="1800000" cy="2097741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42663CC9-CE01-4D3E-9E5F-0D5C59842556}"/>
                </a:ext>
              </a:extLst>
            </p:cNvPr>
            <p:cNvSpPr/>
            <p:nvPr/>
          </p:nvSpPr>
          <p:spPr>
            <a:xfrm>
              <a:off x="394447" y="328706"/>
              <a:ext cx="1800000" cy="2097741"/>
            </a:xfrm>
            <a:custGeom>
              <a:avLst/>
              <a:gdLst>
                <a:gd name="connsiteX0" fmla="*/ 0 w 1800000"/>
                <a:gd name="connsiteY0" fmla="*/ 0 h 2097741"/>
                <a:gd name="connsiteX1" fmla="*/ 618000 w 1800000"/>
                <a:gd name="connsiteY1" fmla="*/ 0 h 2097741"/>
                <a:gd name="connsiteX2" fmla="*/ 1218000 w 1800000"/>
                <a:gd name="connsiteY2" fmla="*/ 0 h 2097741"/>
                <a:gd name="connsiteX3" fmla="*/ 1800000 w 1800000"/>
                <a:gd name="connsiteY3" fmla="*/ 0 h 2097741"/>
                <a:gd name="connsiteX4" fmla="*/ 1800000 w 1800000"/>
                <a:gd name="connsiteY4" fmla="*/ 741202 h 2097741"/>
                <a:gd name="connsiteX5" fmla="*/ 1800000 w 1800000"/>
                <a:gd name="connsiteY5" fmla="*/ 1482404 h 2097741"/>
                <a:gd name="connsiteX6" fmla="*/ 1800000 w 1800000"/>
                <a:gd name="connsiteY6" fmla="*/ 2097741 h 2097741"/>
                <a:gd name="connsiteX7" fmla="*/ 1236000 w 1800000"/>
                <a:gd name="connsiteY7" fmla="*/ 2097741 h 2097741"/>
                <a:gd name="connsiteX8" fmla="*/ 672000 w 1800000"/>
                <a:gd name="connsiteY8" fmla="*/ 2097741 h 2097741"/>
                <a:gd name="connsiteX9" fmla="*/ 0 w 1800000"/>
                <a:gd name="connsiteY9" fmla="*/ 2097741 h 2097741"/>
                <a:gd name="connsiteX10" fmla="*/ 0 w 1800000"/>
                <a:gd name="connsiteY10" fmla="*/ 1461426 h 2097741"/>
                <a:gd name="connsiteX11" fmla="*/ 0 w 1800000"/>
                <a:gd name="connsiteY11" fmla="*/ 720224 h 2097741"/>
                <a:gd name="connsiteX12" fmla="*/ 0 w 1800000"/>
                <a:gd name="connsiteY12" fmla="*/ 0 h 20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000" h="2097741" fill="none" extrusionOk="0">
                  <a:moveTo>
                    <a:pt x="0" y="0"/>
                  </a:moveTo>
                  <a:cubicBezTo>
                    <a:pt x="127655" y="-28651"/>
                    <a:pt x="421546" y="1783"/>
                    <a:pt x="618000" y="0"/>
                  </a:cubicBezTo>
                  <a:cubicBezTo>
                    <a:pt x="814454" y="-1783"/>
                    <a:pt x="1034406" y="-3536"/>
                    <a:pt x="1218000" y="0"/>
                  </a:cubicBezTo>
                  <a:cubicBezTo>
                    <a:pt x="1401594" y="3536"/>
                    <a:pt x="1617971" y="-12027"/>
                    <a:pt x="1800000" y="0"/>
                  </a:cubicBezTo>
                  <a:cubicBezTo>
                    <a:pt x="1768338" y="242870"/>
                    <a:pt x="1817134" y="475778"/>
                    <a:pt x="1800000" y="741202"/>
                  </a:cubicBezTo>
                  <a:cubicBezTo>
                    <a:pt x="1782866" y="1006626"/>
                    <a:pt x="1825302" y="1326228"/>
                    <a:pt x="1800000" y="1482404"/>
                  </a:cubicBezTo>
                  <a:cubicBezTo>
                    <a:pt x="1774698" y="1638580"/>
                    <a:pt x="1769856" y="1810519"/>
                    <a:pt x="1800000" y="2097741"/>
                  </a:cubicBezTo>
                  <a:cubicBezTo>
                    <a:pt x="1660903" y="2093031"/>
                    <a:pt x="1488799" y="2082848"/>
                    <a:pt x="1236000" y="2097741"/>
                  </a:cubicBezTo>
                  <a:cubicBezTo>
                    <a:pt x="983201" y="2112634"/>
                    <a:pt x="928087" y="2123823"/>
                    <a:pt x="672000" y="2097741"/>
                  </a:cubicBezTo>
                  <a:cubicBezTo>
                    <a:pt x="415913" y="2071659"/>
                    <a:pt x="185303" y="2105650"/>
                    <a:pt x="0" y="2097741"/>
                  </a:cubicBezTo>
                  <a:cubicBezTo>
                    <a:pt x="26123" y="1803196"/>
                    <a:pt x="8752" y="1654606"/>
                    <a:pt x="0" y="1461426"/>
                  </a:cubicBezTo>
                  <a:cubicBezTo>
                    <a:pt x="-8752" y="1268246"/>
                    <a:pt x="-6451" y="944021"/>
                    <a:pt x="0" y="720224"/>
                  </a:cubicBezTo>
                  <a:cubicBezTo>
                    <a:pt x="6451" y="496427"/>
                    <a:pt x="10777" y="259157"/>
                    <a:pt x="0" y="0"/>
                  </a:cubicBezTo>
                  <a:close/>
                </a:path>
                <a:path w="1800000" h="2097741" stroke="0" extrusionOk="0">
                  <a:moveTo>
                    <a:pt x="0" y="0"/>
                  </a:moveTo>
                  <a:cubicBezTo>
                    <a:pt x="133185" y="-3863"/>
                    <a:pt x="317003" y="14184"/>
                    <a:pt x="564000" y="0"/>
                  </a:cubicBezTo>
                  <a:cubicBezTo>
                    <a:pt x="810997" y="-14184"/>
                    <a:pt x="879936" y="17295"/>
                    <a:pt x="1146000" y="0"/>
                  </a:cubicBezTo>
                  <a:cubicBezTo>
                    <a:pt x="1412064" y="-17295"/>
                    <a:pt x="1584704" y="-19594"/>
                    <a:pt x="1800000" y="0"/>
                  </a:cubicBezTo>
                  <a:cubicBezTo>
                    <a:pt x="1826139" y="244981"/>
                    <a:pt x="1786656" y="318530"/>
                    <a:pt x="1800000" y="636315"/>
                  </a:cubicBezTo>
                  <a:cubicBezTo>
                    <a:pt x="1813344" y="954100"/>
                    <a:pt x="1827500" y="986179"/>
                    <a:pt x="1800000" y="1272630"/>
                  </a:cubicBezTo>
                  <a:cubicBezTo>
                    <a:pt x="1772500" y="1559082"/>
                    <a:pt x="1827401" y="1881141"/>
                    <a:pt x="1800000" y="2097741"/>
                  </a:cubicBezTo>
                  <a:cubicBezTo>
                    <a:pt x="1636109" y="2084398"/>
                    <a:pt x="1338974" y="2124513"/>
                    <a:pt x="1164000" y="2097741"/>
                  </a:cubicBezTo>
                  <a:cubicBezTo>
                    <a:pt x="989026" y="2070969"/>
                    <a:pt x="782080" y="2119285"/>
                    <a:pt x="600000" y="2097741"/>
                  </a:cubicBezTo>
                  <a:cubicBezTo>
                    <a:pt x="417920" y="2076197"/>
                    <a:pt x="217736" y="2126857"/>
                    <a:pt x="0" y="2097741"/>
                  </a:cubicBezTo>
                  <a:cubicBezTo>
                    <a:pt x="19933" y="1802373"/>
                    <a:pt x="5881" y="1679950"/>
                    <a:pt x="0" y="1356539"/>
                  </a:cubicBezTo>
                  <a:cubicBezTo>
                    <a:pt x="-5881" y="1033128"/>
                    <a:pt x="-14071" y="939711"/>
                    <a:pt x="0" y="720224"/>
                  </a:cubicBezTo>
                  <a:cubicBezTo>
                    <a:pt x="14071" y="500738"/>
                    <a:pt x="20190" y="32772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4767180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74" name="Picture 2" descr="Как нарисовать Вулкан карандашом поэтапно">
              <a:extLst>
                <a:ext uri="{FF2B5EF4-FFF2-40B4-BE49-F238E27FC236}">
                  <a16:creationId xmlns:a16="http://schemas.microsoft.com/office/drawing/2014/main" id="{FF2A0E8E-81EF-4B49-8123-583B6A441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" t="5735" r="3682" b="17560"/>
            <a:stretch/>
          </p:blipFill>
          <p:spPr bwMode="auto">
            <a:xfrm>
              <a:off x="550890" y="505470"/>
              <a:ext cx="1487113" cy="1509058"/>
            </a:xfrm>
            <a:custGeom>
              <a:avLst/>
              <a:gdLst>
                <a:gd name="connsiteX0" fmla="*/ 0 w 1487113"/>
                <a:gd name="connsiteY0" fmla="*/ 0 h 1509058"/>
                <a:gd name="connsiteX1" fmla="*/ 495704 w 1487113"/>
                <a:gd name="connsiteY1" fmla="*/ 0 h 1509058"/>
                <a:gd name="connsiteX2" fmla="*/ 991409 w 1487113"/>
                <a:gd name="connsiteY2" fmla="*/ 0 h 1509058"/>
                <a:gd name="connsiteX3" fmla="*/ 1487113 w 1487113"/>
                <a:gd name="connsiteY3" fmla="*/ 0 h 1509058"/>
                <a:gd name="connsiteX4" fmla="*/ 1487113 w 1487113"/>
                <a:gd name="connsiteY4" fmla="*/ 518110 h 1509058"/>
                <a:gd name="connsiteX5" fmla="*/ 1487113 w 1487113"/>
                <a:gd name="connsiteY5" fmla="*/ 1051310 h 1509058"/>
                <a:gd name="connsiteX6" fmla="*/ 1487113 w 1487113"/>
                <a:gd name="connsiteY6" fmla="*/ 1509058 h 1509058"/>
                <a:gd name="connsiteX7" fmla="*/ 1036022 w 1487113"/>
                <a:gd name="connsiteY7" fmla="*/ 1509058 h 1509058"/>
                <a:gd name="connsiteX8" fmla="*/ 510575 w 1487113"/>
                <a:gd name="connsiteY8" fmla="*/ 1509058 h 1509058"/>
                <a:gd name="connsiteX9" fmla="*/ 0 w 1487113"/>
                <a:gd name="connsiteY9" fmla="*/ 1509058 h 1509058"/>
                <a:gd name="connsiteX10" fmla="*/ 0 w 1487113"/>
                <a:gd name="connsiteY10" fmla="*/ 975858 h 1509058"/>
                <a:gd name="connsiteX11" fmla="*/ 0 w 1487113"/>
                <a:gd name="connsiteY11" fmla="*/ 457748 h 1509058"/>
                <a:gd name="connsiteX12" fmla="*/ 0 w 1487113"/>
                <a:gd name="connsiteY12" fmla="*/ 0 h 150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113" h="1509058" extrusionOk="0">
                  <a:moveTo>
                    <a:pt x="0" y="0"/>
                  </a:moveTo>
                  <a:cubicBezTo>
                    <a:pt x="153548" y="-19879"/>
                    <a:pt x="378617" y="37872"/>
                    <a:pt x="495704" y="0"/>
                  </a:cubicBezTo>
                  <a:cubicBezTo>
                    <a:pt x="612791" y="-37872"/>
                    <a:pt x="862057" y="41556"/>
                    <a:pt x="991409" y="0"/>
                  </a:cubicBezTo>
                  <a:cubicBezTo>
                    <a:pt x="1120762" y="-41556"/>
                    <a:pt x="1345888" y="23825"/>
                    <a:pt x="1487113" y="0"/>
                  </a:cubicBezTo>
                  <a:cubicBezTo>
                    <a:pt x="1526725" y="125760"/>
                    <a:pt x="1466607" y="365162"/>
                    <a:pt x="1487113" y="518110"/>
                  </a:cubicBezTo>
                  <a:cubicBezTo>
                    <a:pt x="1507619" y="671058"/>
                    <a:pt x="1479885" y="902365"/>
                    <a:pt x="1487113" y="1051310"/>
                  </a:cubicBezTo>
                  <a:cubicBezTo>
                    <a:pt x="1494341" y="1200255"/>
                    <a:pt x="1463037" y="1299704"/>
                    <a:pt x="1487113" y="1509058"/>
                  </a:cubicBezTo>
                  <a:cubicBezTo>
                    <a:pt x="1328135" y="1536275"/>
                    <a:pt x="1178163" y="1455850"/>
                    <a:pt x="1036022" y="1509058"/>
                  </a:cubicBezTo>
                  <a:cubicBezTo>
                    <a:pt x="893881" y="1562266"/>
                    <a:pt x="631529" y="1476661"/>
                    <a:pt x="510575" y="1509058"/>
                  </a:cubicBezTo>
                  <a:cubicBezTo>
                    <a:pt x="389621" y="1541455"/>
                    <a:pt x="214743" y="1493314"/>
                    <a:pt x="0" y="1509058"/>
                  </a:cubicBezTo>
                  <a:cubicBezTo>
                    <a:pt x="-40396" y="1277381"/>
                    <a:pt x="29959" y="1165403"/>
                    <a:pt x="0" y="975858"/>
                  </a:cubicBezTo>
                  <a:cubicBezTo>
                    <a:pt x="-29959" y="786313"/>
                    <a:pt x="40066" y="638700"/>
                    <a:pt x="0" y="457748"/>
                  </a:cubicBezTo>
                  <a:cubicBezTo>
                    <a:pt x="-40066" y="276796"/>
                    <a:pt x="37820" y="21377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31294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4377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49</Words>
  <Application>Microsoft Office PowerPoint</Application>
  <PresentationFormat>Широкоэкранный</PresentationFormat>
  <Paragraphs>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GTWalsheimProMedium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Екатерина</dc:creator>
  <cp:lastModifiedBy>Екатерина</cp:lastModifiedBy>
  <cp:revision>26</cp:revision>
  <dcterms:created xsi:type="dcterms:W3CDTF">2020-08-22T15:14:09Z</dcterms:created>
  <dcterms:modified xsi:type="dcterms:W3CDTF">2020-08-28T20:54:43Z</dcterms:modified>
</cp:coreProperties>
</file>